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5" r:id="rId6"/>
    <p:sldId id="260" r:id="rId7"/>
    <p:sldId id="261" r:id="rId8"/>
    <p:sldId id="258" r:id="rId9"/>
    <p:sldId id="264" r:id="rId10"/>
  </p:sldIdLst>
  <p:sldSz cx="12192000" cy="6858000"/>
  <p:notesSz cx="6858000" cy="9144000"/>
  <p:embeddedFontLst>
    <p:embeddedFont>
      <p:font typeface="Technika" panose="00000500000000000000" pitchFamily="2" charset="-18"/>
      <p:regular r:id="rId11"/>
      <p:bold r:id="rId12"/>
      <p:italic r:id="rId13"/>
      <p:boldItalic r:id="rId14"/>
    </p:embeddedFont>
    <p:embeddedFont>
      <p:font typeface="Technika-Bold" panose="00000600000000000000" charset="-18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rgbClr val="0070C0"/>
                </a:solidFill>
              </a:rPr>
              <a:t>Úvodní školení BOZP</a:t>
            </a:r>
          </a:p>
          <a:p>
            <a:pPr algn="ctr"/>
            <a:endParaRPr lang="cs-CZ" sz="2800" dirty="0"/>
          </a:p>
          <a:p>
            <a:pPr algn="ctr"/>
            <a:r>
              <a:rPr lang="cs-CZ" sz="4400" u="sng" dirty="0" smtClean="0"/>
              <a:t>Kudrna, P</a:t>
            </a:r>
            <a:r>
              <a:rPr lang="cs-CZ" sz="4400" u="sng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Úvodní školení BOZP 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Realizováno v den přijímacích zkoušek nebo zápisu do 1. ročníku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Ze zákona povinné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Cca 60 – 90 min, součástí je seznámení s objektem FBMI, 1. pomoc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414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Úvodní školení BOZP 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Realizováno v den přijímacích zkoušek nebo zápisu do 1. ročníku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Ze zákona povinné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Cca 60 – 90 min, součástí je seznámení s objektem FBMI, 1. pomoc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Náročná administrativa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Neúčastní se všichni studenti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Obtížné zajišťování náhrad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9587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rgbClr val="0070C0"/>
                </a:solidFill>
              </a:rPr>
              <a:t>BOZP a normy v elektrotechnice</a:t>
            </a:r>
            <a:br>
              <a:rPr lang="cs-CZ" sz="5400" dirty="0" smtClean="0">
                <a:solidFill>
                  <a:srgbClr val="0070C0"/>
                </a:solidFill>
              </a:rPr>
            </a:br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u="sng" dirty="0" smtClean="0"/>
              <a:t>Kudrna, P.</a:t>
            </a:r>
            <a:r>
              <a:rPr lang="cs-CZ" sz="4400" dirty="0" smtClean="0"/>
              <a:t>, Jelínek, M.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686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sdělení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Zkušenosti  s realizací předmětu v prvním ročníku BMT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Řešené problémy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BOZP a normy v elektrotechnice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pojat motivačně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Seznamování studentů s možnými riziky vyplývající z charakteru činnosti BMT ve zdravotnickém zařízení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Praktické ukázky provázanosti legislativy a technických norem s náplní práce BMT 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Zakončení předmětu sestává ze 2 testů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 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 čím jsou problémy?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Nárůst zahraničních studentů studujících v </a:t>
            </a:r>
            <a:r>
              <a:rPr lang="cs-CZ" altLang="cs-CZ" sz="2800" dirty="0" err="1" smtClean="0"/>
              <a:t>čj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Studenti nerozumí probírané problematice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Komunikace možná v ruštině nebo angličtině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Není </a:t>
            </a:r>
            <a:r>
              <a:rPr lang="cs-CZ" altLang="cs-CZ" sz="2800" dirty="0" smtClean="0"/>
              <a:t>diskuse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Častá záměna předmětu s úvodním školením BOZP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638925"/>
            <a:ext cx="11361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filtruje studenty, kteří nerozumí základním technickým pojmům</a:t>
            </a:r>
            <a:r>
              <a:rPr lang="cs-CZ" altLang="cs-CZ" sz="2800" dirty="0" smtClean="0"/>
              <a:t>.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Zvážit úpravu názvu předmětu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851</TotalTime>
  <Words>187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PC69</cp:lastModifiedBy>
  <cp:revision>26</cp:revision>
  <dcterms:created xsi:type="dcterms:W3CDTF">2016-10-24T11:40:37Z</dcterms:created>
  <dcterms:modified xsi:type="dcterms:W3CDTF">2017-01-30T15:11:34Z</dcterms:modified>
</cp:coreProperties>
</file>