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4" r:id="rId6"/>
  </p:sldIdLst>
  <p:sldSz cx="12192000" cy="6858000"/>
  <p:notesSz cx="6858000" cy="9144000"/>
  <p:embeddedFontLst>
    <p:embeddedFont>
      <p:font typeface="Technika" panose="020B0604020202020204" charset="-18"/>
      <p:regular r:id="rId7"/>
      <p:bold r:id="rId8"/>
      <p:italic r:id="rId9"/>
      <p:boldItalic r:id="rId10"/>
    </p:embeddedFont>
    <p:embeddedFont>
      <p:font typeface="Technika-Bold" panose="00000600000000000000" charset="-18"/>
      <p:regular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rgbClr val="0070C0"/>
                </a:solidFill>
              </a:rPr>
              <a:t>Úvod konference</a:t>
            </a:r>
            <a:r>
              <a:rPr lang="cs-CZ" sz="5400" dirty="0" smtClean="0">
                <a:solidFill>
                  <a:srgbClr val="0070C0"/>
                </a:solidFill>
              </a:rPr>
              <a:t/>
            </a:r>
            <a:br>
              <a:rPr lang="cs-CZ" sz="5400" dirty="0" smtClean="0">
                <a:solidFill>
                  <a:srgbClr val="0070C0"/>
                </a:solidFill>
              </a:rPr>
            </a:b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u="sng" dirty="0" smtClean="0"/>
              <a:t>Hozman, J.</a:t>
            </a:r>
            <a:r>
              <a:rPr lang="cs-CZ" sz="4400" dirty="0" smtClean="0"/>
              <a:t>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sdělení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Motivace a PROČ taková konference?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Motivace a PROČ ?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dobr</a:t>
            </a:r>
            <a:r>
              <a:rPr lang="cs-CZ" altLang="cs-CZ" sz="2800" dirty="0" smtClean="0"/>
              <a:t>é zkušenosti z předchozí konference,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měna VŠ zákona a podmínky akreditací,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avedení vnitřního hodnocení kvality na ČVUT/FBMI,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 smtClean="0"/>
              <a:t>p</a:t>
            </a:r>
            <a:r>
              <a:rPr lang="cs-CZ" altLang="cs-CZ" sz="2800" dirty="0" smtClean="0"/>
              <a:t>říprava </a:t>
            </a:r>
            <a:r>
              <a:rPr lang="cs-CZ" altLang="cs-CZ" sz="2800" dirty="0" err="1" smtClean="0"/>
              <a:t>reakreditace</a:t>
            </a:r>
            <a:r>
              <a:rPr lang="cs-CZ" altLang="cs-CZ" sz="2800" dirty="0" smtClean="0"/>
              <a:t> BMT,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p</a:t>
            </a:r>
            <a:r>
              <a:rPr lang="cs-CZ" altLang="cs-CZ" sz="2800" dirty="0" smtClean="0"/>
              <a:t>oznat se vzájemně v rámci celého oboru,</a:t>
            </a:r>
          </a:p>
          <a:p>
            <a:pPr marL="457200" indent="-457200">
              <a:spcAft>
                <a:spcPts val="1200"/>
              </a:spcAft>
              <a:buFontTx/>
              <a:buChar char="-"/>
            </a:pPr>
            <a:r>
              <a:rPr lang="cs-CZ" altLang="cs-CZ" sz="2800" dirty="0"/>
              <a:t>s</a:t>
            </a:r>
            <a:r>
              <a:rPr lang="cs-CZ" altLang="cs-CZ" sz="2800" dirty="0" smtClean="0"/>
              <a:t>eznámit se změnami v nejbližší době na oboru BMT.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Předem děkuji všem, kteří připravili aktivní příspěvky a věřím tomu, že konference přispěje ke kvalitní přípravě </a:t>
            </a:r>
            <a:r>
              <a:rPr lang="cs-CZ" altLang="cs-CZ" sz="2800" dirty="0" err="1" smtClean="0"/>
              <a:t>reakreditace</a:t>
            </a:r>
            <a:r>
              <a:rPr lang="cs-CZ" altLang="cs-CZ" sz="2800" dirty="0" smtClean="0"/>
              <a:t> BMT.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214</TotalTime>
  <Words>99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Technika</vt:lpstr>
      <vt:lpstr>Arial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20</cp:revision>
  <dcterms:created xsi:type="dcterms:W3CDTF">2016-10-24T11:40:37Z</dcterms:created>
  <dcterms:modified xsi:type="dcterms:W3CDTF">2017-01-31T06:04:59Z</dcterms:modified>
</cp:coreProperties>
</file>