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</p:sldIdLst>
  <p:sldSz cx="12192000" cy="6858000"/>
  <p:notesSz cx="6858000" cy="9144000"/>
  <p:embeddedFontLst>
    <p:embeddedFont>
      <p:font typeface="Technika-Bold" panose="00000600000000000000" charset="-18"/>
      <p:regular r:id="rId9"/>
    </p:embeddedFont>
    <p:embeddedFont>
      <p:font typeface="Technika" panose="020B0604020202020204" charset="-18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rgbClr val="0070C0"/>
                </a:solidFill>
              </a:rPr>
              <a:t>Zkušenosti ze společné výuky Bc. oboru OPT</a:t>
            </a:r>
            <a:br>
              <a:rPr lang="cs-CZ" sz="5400" dirty="0" smtClean="0">
                <a:solidFill>
                  <a:srgbClr val="0070C0"/>
                </a:solidFill>
              </a:rPr>
            </a:br>
            <a:endParaRPr lang="cs-CZ" sz="2800" dirty="0" smtClean="0"/>
          </a:p>
          <a:p>
            <a:pPr algn="ctr"/>
            <a:endParaRPr lang="cs-CZ" sz="2800" dirty="0"/>
          </a:p>
          <a:p>
            <a:pPr algn="ctr"/>
            <a:r>
              <a:rPr lang="cs-CZ" sz="4400" u="sng" dirty="0" smtClean="0"/>
              <a:t>Doc. Ing. Marie Pospíšilová, CSc.</a:t>
            </a:r>
            <a:r>
              <a:rPr lang="cs-CZ" sz="4400" dirty="0" smtClean="0"/>
              <a:t>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62626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b="1" dirty="0" smtClean="0">
                <a:solidFill>
                  <a:srgbClr val="0070C0"/>
                </a:solidFill>
              </a:rPr>
              <a:t>Předmětová skladba oboru a společná výuky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Po re-akreditaci oboru:</a:t>
            </a:r>
          </a:p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Konsolidace předmětové skladby</a:t>
            </a:r>
          </a:p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Směrování společně vyučujících předmětů – chemie, fyzika, MVV, NMP – k potřebám oboru OPT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Chemie a Fyzika pro OPT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Rozsah a počet kreditů zachován</a:t>
            </a:r>
          </a:p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způsob zakončení z </a:t>
            </a:r>
            <a:r>
              <a:rPr lang="cs-CZ" altLang="cs-CZ" sz="2800" dirty="0" err="1" smtClean="0"/>
              <a:t>Kz</a:t>
            </a:r>
            <a:r>
              <a:rPr lang="cs-CZ" altLang="cs-CZ" sz="2800" dirty="0" smtClean="0"/>
              <a:t> na </a:t>
            </a:r>
            <a:r>
              <a:rPr lang="cs-CZ" altLang="cs-CZ" sz="2800" dirty="0" err="1" smtClean="0"/>
              <a:t>Zk</a:t>
            </a:r>
            <a:endParaRPr lang="cs-CZ" altLang="cs-CZ" sz="2800" dirty="0" smtClean="0"/>
          </a:p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Obsahová náplň předmětu – důraz na organickou chemii pro potřeby </a:t>
            </a:r>
            <a:r>
              <a:rPr lang="cs-CZ" altLang="cs-CZ" sz="2800" dirty="0" err="1" smtClean="0"/>
              <a:t>kontaktologie</a:t>
            </a:r>
            <a:r>
              <a:rPr lang="cs-CZ" altLang="cs-CZ" sz="2800" dirty="0" smtClean="0"/>
              <a:t> </a:t>
            </a:r>
            <a:r>
              <a:rPr lang="cs-CZ" altLang="cs-CZ" sz="2800" dirty="0" smtClean="0"/>
              <a:t>(od AR 2016/2017 zajišťuje KPO) a návaznost na další odborné předměty (Biochemie a molekulární biologie)</a:t>
            </a:r>
          </a:p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Kurz </a:t>
            </a:r>
            <a:r>
              <a:rPr lang="cs-CZ" altLang="cs-CZ" sz="2800" dirty="0" smtClean="0"/>
              <a:t>fyziky pro OPT rozšířil přednášky z optiky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MVV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Od AR 2014/2015 zajišťuje KPO</a:t>
            </a:r>
          </a:p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Změna hodinové dotace z 2+0 na 1+1, praktické cvičení prezentace projektu - osvědčilo se při SZZ</a:t>
            </a:r>
          </a:p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Společná výuka Statistiky pro obor OPT – zpracování dat je stěžejní pro Bc. Práce OPT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NMP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4390" y="2897579"/>
            <a:ext cx="110678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pl-PL" sz="2800" dirty="0" smtClean="0"/>
              <a:t>od </a:t>
            </a:r>
            <a:r>
              <a:rPr lang="pl-PL" sz="2800" dirty="0"/>
              <a:t>AR 2014/2015 zajišťuje </a:t>
            </a:r>
            <a:r>
              <a:rPr lang="pl-PL" sz="2800" dirty="0" smtClean="0"/>
              <a:t>KPO</a:t>
            </a:r>
          </a:p>
          <a:p>
            <a:pPr marL="514350" indent="-514350">
              <a:buAutoNum type="alphaLcParenR"/>
            </a:pPr>
            <a:r>
              <a:rPr lang="pl-PL" sz="2800" dirty="0" smtClean="0"/>
              <a:t>Změna hodinové dotace z 2+2 na 1+1, studenti v rámci cvičení aplikují teorii na praktický návrh „Optické provozovny”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Závěr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každý obor vyžaduje specifika</a:t>
            </a:r>
          </a:p>
          <a:p>
            <a:pPr marL="514350" indent="-514350">
              <a:spcAft>
                <a:spcPts val="1200"/>
              </a:spcAft>
              <a:buAutoNum type="alphaLcParenR"/>
            </a:pPr>
            <a:r>
              <a:rPr lang="cs-CZ" altLang="cs-CZ" sz="2800" dirty="0" smtClean="0"/>
              <a:t>od obecného ke konkrétnímu (v rámci oboru)</a:t>
            </a:r>
          </a:p>
          <a:p>
            <a:pPr marL="514350" indent="-514350">
              <a:spcAft>
                <a:spcPts val="1200"/>
              </a:spcAft>
              <a:buAutoNum type="alphaLcParenR"/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</a:t>
            </a:r>
            <a:endParaRPr lang="cs-CZ" alt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125683" y="4417621"/>
            <a:ext cx="586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2060"/>
                </a:solidFill>
              </a:rPr>
              <a:t>Děkuji za pozornost</a:t>
            </a:r>
            <a:endParaRPr lang="cs-CZ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254</TotalTime>
  <Words>197</Words>
  <Application>Microsoft Office PowerPoint</Application>
  <PresentationFormat>Širokoúhlá obrazovka</PresentationFormat>
  <Paragraphs>29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Technika-Bold</vt:lpstr>
      <vt:lpstr>Technika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pospisilova</cp:lastModifiedBy>
  <cp:revision>26</cp:revision>
  <dcterms:created xsi:type="dcterms:W3CDTF">2016-10-24T11:40:37Z</dcterms:created>
  <dcterms:modified xsi:type="dcterms:W3CDTF">2017-01-30T12:25:41Z</dcterms:modified>
</cp:coreProperties>
</file>