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5" r:id="rId6"/>
    <p:sldId id="264" r:id="rId7"/>
  </p:sldIdLst>
  <p:sldSz cx="12192000" cy="6858000"/>
  <p:notesSz cx="6858000" cy="9144000"/>
  <p:embeddedFontLst>
    <p:embeddedFont>
      <p:font typeface="Technika-Bold" panose="00000800000000000000" pitchFamily="50" charset="-18"/>
      <p:bold r:id="rId8"/>
    </p:embeddedFont>
    <p:embeddedFont>
      <p:font typeface="Technika" panose="00000500000000000000" pitchFamily="2" charset="-18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rgbClr val="0070C0"/>
                </a:solidFill>
              </a:rPr>
              <a:t>Závěr konference</a:t>
            </a:r>
            <a:br>
              <a:rPr lang="cs-CZ" sz="5400" dirty="0" smtClean="0">
                <a:solidFill>
                  <a:srgbClr val="0070C0"/>
                </a:solidFill>
              </a:rPr>
            </a:br>
            <a:endParaRPr lang="cs-CZ" sz="2800" dirty="0" smtClean="0"/>
          </a:p>
          <a:p>
            <a:pPr algn="ctr"/>
            <a:endParaRPr lang="cs-CZ" sz="2800" dirty="0"/>
          </a:p>
          <a:p>
            <a:pPr algn="ctr"/>
            <a:r>
              <a:rPr lang="cs-CZ" sz="4400" u="sng" dirty="0" smtClean="0"/>
              <a:t>Hozman, J.</a:t>
            </a:r>
            <a:r>
              <a:rPr lang="cs-CZ" sz="4400" dirty="0" smtClean="0"/>
              <a:t>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sdělení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Rekapitulace, úkoly v nejbližším období a poděkování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Rekapitulace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v</a:t>
            </a:r>
            <a:r>
              <a:rPr lang="cs-CZ" altLang="cs-CZ" sz="2800" dirty="0" smtClean="0"/>
              <a:t>zájemně jsme se poznali,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m</a:t>
            </a:r>
            <a:r>
              <a:rPr lang="cs-CZ" altLang="cs-CZ" sz="2800" dirty="0" smtClean="0"/>
              <a:t>áme k dispozici velmi užitečné poznatky ze všech předmětů (cíle, vstupy, výstupy, poznatky a zkušenosti, náměty),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m</a:t>
            </a:r>
            <a:r>
              <a:rPr lang="cs-CZ" altLang="cs-CZ" sz="2800" dirty="0" smtClean="0"/>
              <a:t>áme informace o akreditačním procesu,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m</a:t>
            </a:r>
            <a:r>
              <a:rPr lang="cs-CZ" altLang="cs-CZ" sz="2800" dirty="0" smtClean="0"/>
              <a:t>áme informaci o záměrech sjednotit formální náležitosti projektů, prací a protokolů</a:t>
            </a:r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556425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Úkoly na další období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58414" y="2264311"/>
            <a:ext cx="1159136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200" dirty="0"/>
              <a:t>n</a:t>
            </a:r>
            <a:r>
              <a:rPr lang="cs-CZ" altLang="cs-CZ" sz="2200" dirty="0" smtClean="0"/>
              <a:t>a základě konference upravit své představy o návrzích k danému předmětu </a:t>
            </a:r>
            <a:br>
              <a:rPr lang="cs-CZ" altLang="cs-CZ" sz="2200" dirty="0" smtClean="0"/>
            </a:br>
            <a:r>
              <a:rPr lang="cs-CZ" altLang="cs-CZ" sz="2200" dirty="0" smtClean="0"/>
              <a:t>(do setkání s GO a ZGO během září 2017),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200" dirty="0" smtClean="0"/>
              <a:t>příprava </a:t>
            </a:r>
            <a:r>
              <a:rPr lang="cs-CZ" altLang="cs-CZ" sz="2200" dirty="0" err="1" smtClean="0"/>
              <a:t>reakreditace</a:t>
            </a:r>
            <a:r>
              <a:rPr lang="cs-CZ" altLang="cs-CZ" sz="2200" dirty="0" smtClean="0"/>
              <a:t> BMT (harmonogram – </a:t>
            </a:r>
            <a:r>
              <a:rPr lang="cs-CZ" altLang="cs-CZ" sz="2200" dirty="0" smtClean="0"/>
              <a:t>cca </a:t>
            </a:r>
            <a:r>
              <a:rPr lang="cs-CZ" altLang="cs-CZ" sz="2200" dirty="0" smtClean="0"/>
              <a:t>2 roky včetně schvalování od </a:t>
            </a:r>
            <a:r>
              <a:rPr lang="cs-CZ" altLang="cs-CZ" sz="2200" dirty="0" smtClean="0"/>
              <a:t>01/2017, do konce roku 2017 by měl být připraven podklad pro schvalování ve všech orgánech fakulty a VŠ (1 rok), pak MZ a pak NAÚ, práce </a:t>
            </a:r>
            <a:r>
              <a:rPr lang="cs-CZ" altLang="cs-CZ" sz="2200" dirty="0" smtClean="0"/>
              <a:t>v pracovních skupinách podle oblastí, individuální setkání </a:t>
            </a:r>
            <a:r>
              <a:rPr lang="cs-CZ" altLang="cs-CZ" sz="2200" dirty="0" smtClean="0"/>
              <a:t>vyuč. + </a:t>
            </a:r>
            <a:r>
              <a:rPr lang="cs-CZ" altLang="cs-CZ" sz="2200" dirty="0" smtClean="0"/>
              <a:t>GO+ZGO, koordinuje GO),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200" dirty="0"/>
              <a:t>z</a:t>
            </a:r>
            <a:r>
              <a:rPr lang="cs-CZ" altLang="cs-CZ" sz="2200" dirty="0" smtClean="0"/>
              <a:t>avedení jednotných náležitostí pro projekty a práce včetně BP </a:t>
            </a:r>
            <a:br>
              <a:rPr lang="cs-CZ" altLang="cs-CZ" sz="2200" dirty="0" smtClean="0"/>
            </a:br>
            <a:r>
              <a:rPr lang="cs-CZ" altLang="cs-CZ" sz="2200" dirty="0" smtClean="0"/>
              <a:t>(Ing. </a:t>
            </a:r>
            <a:r>
              <a:rPr lang="cs-CZ" altLang="cs-CZ" sz="2200" dirty="0" err="1" smtClean="0"/>
              <a:t>Ráfl</a:t>
            </a:r>
            <a:r>
              <a:rPr lang="cs-CZ" altLang="cs-CZ" sz="2200" dirty="0" smtClean="0"/>
              <a:t>, Ing. Kudrna, během LS1617 + nasazení v ZS1718),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200" dirty="0"/>
              <a:t>z</a:t>
            </a:r>
            <a:r>
              <a:rPr lang="cs-CZ" altLang="cs-CZ" sz="2200" dirty="0" smtClean="0"/>
              <a:t>avedení jednotných protokolů z měření (doc. Jan Vrba, povinnost od ZS1718),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200" dirty="0"/>
              <a:t>p</a:t>
            </a:r>
            <a:r>
              <a:rPr lang="cs-CZ" altLang="cs-CZ" sz="2200" dirty="0" smtClean="0"/>
              <a:t>odpora studia v AJ,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200" dirty="0"/>
              <a:t>z</a:t>
            </a:r>
            <a:r>
              <a:rPr lang="cs-CZ" altLang="cs-CZ" sz="2200" dirty="0" smtClean="0"/>
              <a:t>vyšování kvalifikace během 2 let (Ph.D., doc., prof.)</a:t>
            </a:r>
          </a:p>
        </p:txBody>
      </p:sp>
    </p:spTree>
    <p:extLst>
      <p:ext uri="{BB962C8B-B14F-4D97-AF65-F5344CB8AC3E}">
        <p14:creationId xmlns:p14="http://schemas.microsoft.com/office/powerpoint/2010/main" val="5265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Závěr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Děkuji všem, kteří připravili aktivní příspěvky, ale i podklady pro další naší společnou práci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Děkuji též všem ostatním za účast a věřím, že vzájemná spolupráce přispěje ke zvýšení kvality studia, ale i absolventů na oboru BMT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238</TotalTime>
  <Words>135</Words>
  <Application>Microsoft Office PowerPoint</Application>
  <PresentationFormat>Širokoúhlá obrazovka</PresentationFormat>
  <Paragraphs>25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Technika-Bold</vt:lpstr>
      <vt:lpstr>Arial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Uzivatel</cp:lastModifiedBy>
  <cp:revision>29</cp:revision>
  <dcterms:created xsi:type="dcterms:W3CDTF">2016-10-24T11:40:37Z</dcterms:created>
  <dcterms:modified xsi:type="dcterms:W3CDTF">2017-06-28T05:38:30Z</dcterms:modified>
</cp:coreProperties>
</file>