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60" r:id="rId4"/>
    <p:sldId id="261" r:id="rId5"/>
    <p:sldId id="258" r:id="rId6"/>
    <p:sldId id="263" r:id="rId7"/>
    <p:sldId id="265" r:id="rId8"/>
  </p:sldIdLst>
  <p:sldSz cx="12192000" cy="6858000"/>
  <p:notesSz cx="6797675" cy="9928225"/>
  <p:embeddedFontLst>
    <p:embeddedFont>
      <p:font typeface="Technika-Bold" panose="00000600000000000000" charset="-1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echnika" panose="020B0604020202020204" charset="-18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E33D-3673-4A14-AC6C-4CF95754425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25D2D-0EE8-4BB1-9C67-EB6015EC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Pedagogická konference oboru Biomedicínský technik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FAKULTA BIOMEDICÍNSKÉHO INŽENÝRSTVÍ</a:t>
            </a:r>
          </a:p>
          <a:p>
            <a:r>
              <a:rPr lang="cs-CZ" dirty="0" smtClean="0"/>
              <a:t>Nám. Sítná 3105, 272 01 Kladno</a:t>
            </a:r>
          </a:p>
          <a:p>
            <a:r>
              <a:rPr lang="cs-CZ" dirty="0" smtClean="0"/>
              <a:t>31. </a:t>
            </a:r>
            <a:r>
              <a:rPr lang="cs-CZ" dirty="0"/>
              <a:t>0</a:t>
            </a:r>
            <a:r>
              <a:rPr lang="cs-CZ" dirty="0" smtClean="0"/>
              <a:t>1. 2017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3082" y="1804398"/>
            <a:ext cx="117239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17PBBA3A Angličtina IIIA (část 1)</a:t>
            </a:r>
            <a:br>
              <a:rPr lang="cs-CZ" sz="4000" dirty="0" smtClean="0">
                <a:solidFill>
                  <a:srgbClr val="0070C0"/>
                </a:solidFill>
              </a:rPr>
            </a:br>
            <a:r>
              <a:rPr lang="cs-CZ" sz="4000" dirty="0" smtClean="0">
                <a:solidFill>
                  <a:srgbClr val="0070C0"/>
                </a:solidFill>
              </a:rPr>
              <a:t>(17ABBA3A)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4000" dirty="0" smtClean="0"/>
              <a:t>0+2 – </a:t>
            </a:r>
            <a:r>
              <a:rPr lang="cs-CZ" sz="4000" dirty="0" err="1" smtClean="0"/>
              <a:t>kl.z</a:t>
            </a:r>
            <a:r>
              <a:rPr lang="cs-CZ" sz="4000" dirty="0" smtClean="0"/>
              <a:t> - 2 </a:t>
            </a:r>
            <a:r>
              <a:rPr lang="cs-CZ" sz="4000" dirty="0" err="1" smtClean="0"/>
              <a:t>kr.</a:t>
            </a:r>
            <a:r>
              <a:rPr lang="cs-CZ" sz="4000" dirty="0" smtClean="0"/>
              <a:t> – 2.r./ZS – 3. sem</a:t>
            </a:r>
            <a:r>
              <a:rPr lang="cs-CZ" sz="4000" dirty="0"/>
              <a:t>. – předmět </a:t>
            </a:r>
            <a:r>
              <a:rPr lang="cs-CZ" sz="4000" dirty="0" smtClean="0"/>
              <a:t>P</a:t>
            </a:r>
            <a:endParaRPr lang="cs-CZ" sz="4000" dirty="0"/>
          </a:p>
          <a:p>
            <a:pPr algn="ctr"/>
            <a:endParaRPr lang="cs-CZ" sz="4000" dirty="0"/>
          </a:p>
          <a:p>
            <a:pPr algn="ctr"/>
            <a:r>
              <a:rPr lang="cs-CZ" sz="4000" u="sng" smtClean="0"/>
              <a:t>Motyčková, </a:t>
            </a:r>
            <a:r>
              <a:rPr lang="cs-CZ" sz="4000" u="sng"/>
              <a:t>E</a:t>
            </a:r>
            <a:r>
              <a:rPr lang="cs-CZ" sz="4000" u="sng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9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Cíl/cíle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Cílem předmětu je  zvýšit jazykové kompetence studentů zejména  v oblasti jazykových prostředků sémantických i syntaktických používaných v akademické angličtině jako takové, což je základem k dalšímu budování  a rozšiřování znalostí v oblasti odborné terminologie. První semestr je více zaměřen na obecnou akademickou angličtinu a její typické jazykové prostředky, druhý je zaměřen spíše na odbornou slovní zásobu.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9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Vstupní požadavky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163" y="2590800"/>
            <a:ext cx="1136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Minimální  požadovaná úroveň znalostí je B1 dle Evropského referenčního rámce.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24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Výstupní znalosti, dovednosti, kompetence, …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058" y="2599764"/>
            <a:ext cx="11361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Studenti by měli být  schopni aktivně pracovat s akademickým textem, měli by mít povědomí o různých stylistických hladinách angličtiny a s nimi spojenými syntaktickými a lexikálními prostředky a ty aktivně používat.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7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Koncepce výuky, dosavadní zkušenosti, dobrá výuková praxe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6164" y="3127837"/>
            <a:ext cx="11361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Při srovnání jazykových znalostí studentů dnes a studentů před 10 lety, kdy fakulta začínala, je jasný posun k lepšímu, mnoho studentů již přichází dobře jazykově vybavených a dá se s nimi pracovat na úrovni akademické angličtiny. Nicméně bohužel stále přetrvává určitý počet studentů, kteří i přes to, že prošli mnoha lety jazykové výuky i např. na gymnáziích požadovanou minimální úroveň nedosahují a je pro ně těžké pracovat na akademické angličtině.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2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Sdělení na závěr (poznatek k </a:t>
            </a:r>
            <a:r>
              <a:rPr lang="cs-CZ" sz="4000" dirty="0" err="1" smtClean="0">
                <a:solidFill>
                  <a:srgbClr val="0070C0"/>
                </a:solidFill>
              </a:rPr>
              <a:t>reakreditaci</a:t>
            </a:r>
            <a:r>
              <a:rPr lang="cs-CZ" sz="4000" dirty="0" smtClean="0">
                <a:solidFill>
                  <a:srgbClr val="0070C0"/>
                </a:solidFill>
              </a:rPr>
              <a:t>, …)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/>
              <a:t>Nabízí se otázka, zda nezavést různé úrovně angličtiny, nižší a vyšší s tím, že kdo by byl zapsán v nižší úrovni, tak by  například měl za zakončení méně kreditů. To by umožnilo udělat „ těžší“ hodiny a tudíž i přínosnější a zajímavější pro pokročilé studenty a hodiny „lehčí“ pro studenty méně pokročilé, což by pro ně bylo také výhodnější. Hodiny by pak mohly být více připraveny na míru a studenti by si více z hodin odnesli.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4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998</TotalTime>
  <Words>328</Words>
  <Application>Microsoft Office PowerPoint</Application>
  <PresentationFormat>Vlastní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Technika-Bold</vt:lpstr>
      <vt:lpstr>Calibri</vt:lpstr>
      <vt:lpstr>Technika</vt:lpstr>
      <vt:lpstr>Motiv Office</vt:lpstr>
      <vt:lpstr>Pedagogická konference oboru Biomedicínský technik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Honza</cp:lastModifiedBy>
  <cp:revision>35</cp:revision>
  <cp:lastPrinted>2017-01-25T10:14:50Z</cp:lastPrinted>
  <dcterms:created xsi:type="dcterms:W3CDTF">2016-10-24T11:40:37Z</dcterms:created>
  <dcterms:modified xsi:type="dcterms:W3CDTF">2017-01-25T19:17:40Z</dcterms:modified>
</cp:coreProperties>
</file>