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5" r:id="rId8"/>
  </p:sldIdLst>
  <p:sldSz cx="12192000" cy="6858000"/>
  <p:notesSz cx="6858000" cy="9144000"/>
  <p:embeddedFontLst>
    <p:embeddedFont>
      <p:font typeface="Technika" panose="020B0604020202020204" charset="-18"/>
      <p:regular r:id="rId9"/>
      <p:bold r:id="rId10"/>
      <p:italic r:id="rId11"/>
      <p:boldItalic r:id="rId12"/>
    </p:embeddedFont>
    <p:embeddedFont>
      <p:font typeface="Technika-Bold" panose="00000600000000000000" charset="-18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342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17PBBA3B Angličtina IIIB (část 2)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(17ABBA3B)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0+2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2.r./LS – 4.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Motyčková, </a:t>
            </a:r>
            <a:r>
              <a:rPr lang="cs-CZ" sz="4000" u="sng" dirty="0"/>
              <a:t>E</a:t>
            </a:r>
            <a:r>
              <a:rPr lang="cs-CZ" sz="4000" u="sng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Cílem předmětu je seznámit studenty se základní slovní zásobou v oblasti biomedicíny a  lékařské techniky a obohatit povědomí studentů o novinky a pokroky v biomedicíně a lékařství.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Minimální vstupní úroveň B1 dle Evropského referenčního rámce. Návaznost na angličtinu v předchozím semestru.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Studenti by měli ovládat základní terminologii týkající se zobrazovací techniky, nepravidelné plurály latinských a řeckých slov používaných v akademické angličtině a být schopni aktivně pracovat s odborným textem.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Při srovnání jazykových znalostí studentů dnes a studentů před 10 lety, kdy fakulta začínala, je jasný posun k lepšímu, mnoho studentů již přichází dobře jazykově </a:t>
            </a:r>
            <a:r>
              <a:rPr lang="cs-CZ" altLang="cs-CZ" sz="2800" dirty="0" smtClean="0"/>
              <a:t>vybavených </a:t>
            </a:r>
            <a:r>
              <a:rPr lang="cs-CZ" altLang="cs-CZ" sz="2800" dirty="0"/>
              <a:t>a dá se s nimi pracovat na úrovni akademické angličtiny. Nicméně bohužel stále přetrvává určitý počet studentů, kteří i přes to, že prošli mnoha lety jazykové výuky i např. na gymnáziích požadovanou minimální úroveň nedosahují a je pro ně těžké pracovat na akademické angličtině</a:t>
            </a:r>
            <a:r>
              <a:rPr lang="cs-CZ" altLang="cs-CZ" sz="2800" dirty="0" smtClean="0"/>
              <a:t>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Opětovné předplacení časopisu New </a:t>
            </a:r>
            <a:r>
              <a:rPr lang="cs-CZ" altLang="cs-CZ" sz="2800" dirty="0" err="1" smtClean="0"/>
              <a:t>Scientist</a:t>
            </a:r>
            <a:r>
              <a:rPr lang="cs-CZ" altLang="cs-CZ" sz="2800" dirty="0" smtClean="0"/>
              <a:t>, který by byl prezenčně v knihovně a ze kterého by studenti čerpali témata pro své prezentace v LS. Vybrali by si článek, ten by zpracovali formou prezentace pro své kolegy, čímž by procvičili jak angličtinu, tak by informovali své kolegy o nejnovějších poznatcích a zvyšovali by své a jejich povědomí a rozhled. Dříve časopis byl k dispozici v knihovně a studenti jej rádi procházeli a v hodinách se s aktuálními články pracovalo.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423</TotalTime>
  <Words>295</Words>
  <Application>Microsoft Office PowerPoint</Application>
  <PresentationFormat>Vlastní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Honza</cp:lastModifiedBy>
  <cp:revision>36</cp:revision>
  <dcterms:created xsi:type="dcterms:W3CDTF">2016-10-24T11:40:37Z</dcterms:created>
  <dcterms:modified xsi:type="dcterms:W3CDTF">2017-01-25T18:40:35Z</dcterms:modified>
</cp:coreProperties>
</file>