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853"/>
  </p:normalViewPr>
  <p:slideViewPr>
    <p:cSldViewPr snapToGrid="0">
      <p:cViewPr>
        <p:scale>
          <a:sx n="80" d="100"/>
          <a:sy n="80" d="100"/>
        </p:scale>
        <p:origin x="-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17PBBAZD Analýza a zpracování biomedicínských dat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(17ABBAZD)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Krupička, R.</a:t>
            </a:r>
            <a:r>
              <a:rPr lang="cs-CZ" sz="4000" dirty="0" smtClean="0"/>
              <a:t>, Kauler, J.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Integrovat znalosti studentů z předchozích předmětů souvisejících s modelováním, signály a systémy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Nahlédnout na dosavadní přístup systémové metodiky předchozích předmětů v jiném úhlu pohledu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en-US" sz="2800" dirty="0" err="1" smtClean="0"/>
              <a:t>Primárně</a:t>
            </a:r>
            <a:r>
              <a:rPr lang="en-US" sz="2800" dirty="0" smtClean="0"/>
              <a:t> - </a:t>
            </a:r>
            <a:r>
              <a:rPr lang="en-US" sz="2800" dirty="0" err="1" smtClean="0"/>
              <a:t>seznámit</a:t>
            </a:r>
            <a:r>
              <a:rPr lang="en-US" sz="2800" dirty="0" smtClean="0"/>
              <a:t> </a:t>
            </a:r>
            <a:r>
              <a:rPr lang="en-US" sz="2800" dirty="0" err="1"/>
              <a:t>studenty</a:t>
            </a:r>
            <a:r>
              <a:rPr lang="en-US" sz="2800" dirty="0"/>
              <a:t> </a:t>
            </a:r>
            <a:r>
              <a:rPr lang="en-US" sz="2800" dirty="0" smtClean="0"/>
              <a:t>s </a:t>
            </a:r>
            <a:r>
              <a:rPr lang="en-US" sz="2800" dirty="0" err="1" smtClean="0"/>
              <a:t>metodami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statistického</a:t>
            </a:r>
            <a:r>
              <a:rPr lang="en-US" sz="2800" dirty="0" smtClean="0"/>
              <a:t> </a:t>
            </a:r>
            <a:r>
              <a:rPr lang="en-US" sz="2800" dirty="0" err="1"/>
              <a:t>zpracování</a:t>
            </a:r>
            <a:r>
              <a:rPr lang="en-US" sz="2800" dirty="0"/>
              <a:t> </a:t>
            </a:r>
            <a:r>
              <a:rPr lang="en-US" sz="2800" dirty="0" err="1"/>
              <a:t>časových</a:t>
            </a:r>
            <a:r>
              <a:rPr lang="en-US" sz="2800" dirty="0"/>
              <a:t> </a:t>
            </a:r>
            <a:r>
              <a:rPr lang="en-US" sz="2800" dirty="0" err="1"/>
              <a:t>řad</a:t>
            </a:r>
            <a:r>
              <a:rPr lang="en-US" sz="2800" dirty="0"/>
              <a:t>, </a:t>
            </a:r>
            <a:r>
              <a:rPr lang="en-US" sz="2800" dirty="0" err="1"/>
              <a:t>typicky</a:t>
            </a:r>
            <a:r>
              <a:rPr lang="en-US" sz="2800" dirty="0"/>
              <a:t> se </a:t>
            </a:r>
            <a:r>
              <a:rPr lang="en-US" sz="2800" dirty="0" err="1"/>
              <a:t>vyskytujících</a:t>
            </a:r>
            <a:r>
              <a:rPr lang="en-US" sz="2800" dirty="0"/>
              <a:t> v </a:t>
            </a:r>
            <a:r>
              <a:rPr lang="en-US" sz="2800" dirty="0" err="1"/>
              <a:t>biologii</a:t>
            </a:r>
            <a:r>
              <a:rPr lang="en-US" sz="2800" dirty="0"/>
              <a:t> a </a:t>
            </a:r>
            <a:r>
              <a:rPr lang="en-US" sz="2800" dirty="0" err="1" smtClean="0"/>
              <a:t>medicíně</a:t>
            </a:r>
            <a:endParaRPr lang="en-US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en-US" altLang="cs-CZ" sz="2800" dirty="0" err="1" smtClean="0"/>
              <a:t>Korespondenčně</a:t>
            </a:r>
            <a:r>
              <a:rPr lang="en-US" altLang="cs-CZ" sz="2800" dirty="0" smtClean="0"/>
              <a:t> – </a:t>
            </a:r>
            <a:r>
              <a:rPr lang="en-US" altLang="cs-CZ" sz="2800" dirty="0" err="1" smtClean="0"/>
              <a:t>zájemci</a:t>
            </a:r>
            <a:r>
              <a:rPr lang="en-US" altLang="cs-CZ" sz="2800" dirty="0"/>
              <a:t> </a:t>
            </a:r>
            <a:r>
              <a:rPr lang="en-US" altLang="cs-CZ" sz="2800" dirty="0" err="1" smtClean="0"/>
              <a:t>si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nad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základní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rozsah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předmětu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vyzkouší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implementovat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rozličné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algoritmy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umělé</a:t>
            </a:r>
            <a:r>
              <a:rPr lang="en-US" altLang="cs-CZ" sz="2800" dirty="0" smtClean="0"/>
              <a:t> </a:t>
            </a:r>
            <a:r>
              <a:rPr lang="en-US" altLang="cs-CZ" sz="2800" dirty="0" err="1" smtClean="0"/>
              <a:t>inteligence</a:t>
            </a:r>
            <a:r>
              <a:rPr lang="en-US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Schopnost programování v prostředí 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 (jiný skriptovací jazyk však není problémem – Python, </a:t>
            </a:r>
            <a:r>
              <a:rPr lang="cs-CZ" altLang="cs-CZ" sz="2800" dirty="0" err="1" smtClean="0"/>
              <a:t>R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aj.)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Modelování a simulace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Úvod do systémů a signálů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Biologické signály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Pravděpodobnost a statistika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Student zná základní terminologii v oblasti statistického zpracování časových řad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Chápe předpoklady pro modely AR, MA, ARMA a umí je implementovat v prostředí </a:t>
            </a:r>
            <a:r>
              <a:rPr lang="cs-CZ" altLang="cs-CZ" sz="2800" dirty="0" err="1" smtClean="0"/>
              <a:t>Matlab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Libovolnou časovou řadu umí student dekomponovat do </a:t>
            </a:r>
            <a:r>
              <a:rPr lang="cs-CZ" altLang="cs-CZ" sz="2800" dirty="0" err="1" smtClean="0"/>
              <a:t>bázických</a:t>
            </a:r>
            <a:r>
              <a:rPr lang="cs-CZ" altLang="cs-CZ" sz="2800" dirty="0" smtClean="0"/>
              <a:t> složek (trend + sezónnost + náhodná složka)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Umí modelovat časovou řadu Box-</a:t>
            </a:r>
            <a:r>
              <a:rPr lang="cs-CZ" altLang="cs-CZ" sz="2800" dirty="0" err="1" smtClean="0"/>
              <a:t>Jenkinsonovou</a:t>
            </a:r>
            <a:r>
              <a:rPr lang="cs-CZ" altLang="cs-CZ" sz="2800" dirty="0" smtClean="0"/>
              <a:t> metodologií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Dokáže realizovat věrohodný model časové řady metodami fuzzy a neuronových sítí a tvořit predikce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 praktických cvičeních studenti programují metody pro analýzu časových řad a testují je na reálných datech (např. EEG, NIRS, KTG, vývoj cen CT)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Důraz kladen i na implementaci metod, které se v rámci předchozích předmětů probírají zpravidla na přednášce (např. spektrální metody, autokorelace, parciální korelační funkce)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Semestrální práce – student některou z probíraných/relevantních metod použije v rámci svého semestrálního projektu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Nejsou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Předmět integruje předchozí znalosti a vhodně je doplňuje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Funguje i jako jistá forma opakování pojmů ze signálů a systémů před SZZ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 případě kladné odezvy studentů na předmět navrhujeme navýšit počet hodin pro cvičení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Případně zavést pokračování v LS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Vedlo by k podstatnému rozšíření probrané látky, pokročilých partií směřujících k magisterskému stupni studia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Sledování trendů v metodách analýzy v rámci světových univerzit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900</TotalTime>
  <Words>336</Words>
  <Application>Microsoft Office PowerPoint</Application>
  <PresentationFormat>Vlastní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kauli</cp:lastModifiedBy>
  <cp:revision>28</cp:revision>
  <dcterms:created xsi:type="dcterms:W3CDTF">2016-10-24T11:40:37Z</dcterms:created>
  <dcterms:modified xsi:type="dcterms:W3CDTF">2017-01-30T16:23:04Z</dcterms:modified>
</cp:coreProperties>
</file>