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embeddedFontLst>
    <p:embeddedFont>
      <p:font typeface="Technika-Bold" panose="00000600000000000000" charset="-18"/>
      <p:regular r:id="rId10"/>
    </p:embeddedFont>
    <p:embeddedFont>
      <p:font typeface="Technika" panose="020B0604020202020204" charset="-18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-86" y="-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61366" y="1804398"/>
            <a:ext cx="1179564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17PBBBB Biomechanika a </a:t>
            </a:r>
            <a:r>
              <a:rPr lang="cs-CZ" sz="4000" dirty="0" err="1" smtClean="0">
                <a:solidFill>
                  <a:srgbClr val="0070C0"/>
                </a:solidFill>
              </a:rPr>
              <a:t>biomateriály</a:t>
            </a:r>
            <a:r>
              <a:rPr lang="cs-CZ" sz="4000" dirty="0" smtClean="0">
                <a:solidFill>
                  <a:srgbClr val="0070C0"/>
                </a:solidFill>
              </a:rPr>
              <a:t/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>
                <a:solidFill>
                  <a:srgbClr val="0070C0"/>
                </a:solidFill>
              </a:rPr>
              <a:t>(</a:t>
            </a:r>
            <a:r>
              <a:rPr lang="cs-CZ" sz="4000" dirty="0" smtClean="0">
                <a:solidFill>
                  <a:srgbClr val="0070C0"/>
                </a:solidFill>
              </a:rPr>
              <a:t>17ABBBB)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4000" dirty="0" smtClean="0"/>
              <a:t>2+2 – </a:t>
            </a:r>
            <a:r>
              <a:rPr lang="cs-CZ" sz="4000" dirty="0" err="1" smtClean="0"/>
              <a:t>z,zk</a:t>
            </a:r>
            <a:r>
              <a:rPr lang="cs-CZ" sz="4000" dirty="0" smtClean="0"/>
              <a:t> - 4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</a:t>
            </a:r>
            <a:r>
              <a:rPr lang="cs-CZ" sz="4000" dirty="0"/>
              <a:t>3</a:t>
            </a:r>
            <a:r>
              <a:rPr lang="cs-CZ" sz="4000" dirty="0" smtClean="0"/>
              <a:t>.r./ZS – 5. sem</a:t>
            </a:r>
            <a:r>
              <a:rPr lang="cs-CZ" sz="4000" dirty="0"/>
              <a:t>. – předmět P</a:t>
            </a:r>
          </a:p>
          <a:p>
            <a:pPr algn="ctr"/>
            <a:endParaRPr lang="cs-CZ" sz="4000" dirty="0"/>
          </a:p>
          <a:p>
            <a:pPr algn="ctr"/>
            <a:r>
              <a:rPr lang="cs-CZ" sz="4000" u="sng" dirty="0" smtClean="0"/>
              <a:t>Kutílek, P.</a:t>
            </a:r>
            <a:r>
              <a:rPr lang="cs-CZ" sz="4000" dirty="0" smtClean="0"/>
              <a:t>, Palička, J.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Dostudovat znalosti a vytvořit si obecné povědomí o 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800" dirty="0" smtClean="0"/>
              <a:t>biomechanice, </a:t>
            </a:r>
            <a:endParaRPr lang="cs-CZ" altLang="cs-CZ" sz="2800" dirty="0"/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800" dirty="0"/>
              <a:t>u</a:t>
            </a:r>
            <a:r>
              <a:rPr lang="cs-CZ" altLang="cs-CZ" sz="2800" dirty="0" smtClean="0"/>
              <a:t>platnění konkrétních problémů teorie v praxi.</a:t>
            </a:r>
            <a:endParaRPr lang="cs-CZ" altLang="cs-CZ" sz="2800" dirty="0"/>
          </a:p>
          <a:p>
            <a:pPr>
              <a:spcAft>
                <a:spcPts val="1200"/>
              </a:spcAft>
            </a:pPr>
            <a:r>
              <a:rPr lang="cs-CZ" altLang="cs-CZ" sz="2800" dirty="0"/>
              <a:t>Obsah je volen k pochopení navazujících předmětů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Robotika</a:t>
            </a:r>
            <a:r>
              <a:rPr lang="cs-CZ" altLang="cs-CZ" sz="2800" dirty="0"/>
              <a:t>,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Rehabilitační inženýrství. </a:t>
            </a:r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Absolvování a znalosti z předmětu </a:t>
            </a:r>
            <a:endParaRPr lang="cs-CZ" altLang="cs-CZ" sz="2800" dirty="0" smtClean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Fyzika </a:t>
            </a:r>
            <a:r>
              <a:rPr lang="cs-CZ" altLang="cs-CZ" sz="2800" dirty="0"/>
              <a:t>I </a:t>
            </a:r>
            <a:r>
              <a:rPr lang="cs-CZ" altLang="cs-CZ" sz="2800" dirty="0" smtClean="0"/>
              <a:t>(</a:t>
            </a:r>
            <a:r>
              <a:rPr lang="cs-CZ" altLang="cs-CZ" sz="2800" dirty="0" err="1"/>
              <a:t>17PBBFY1</a:t>
            </a:r>
            <a:r>
              <a:rPr lang="cs-CZ" altLang="cs-CZ" sz="2800" dirty="0"/>
              <a:t>/</a:t>
            </a:r>
            <a:r>
              <a:rPr lang="cs-CZ" altLang="cs-CZ" sz="2800" dirty="0" err="1"/>
              <a:t>17ABBAFY1</a:t>
            </a:r>
            <a:r>
              <a:rPr lang="cs-CZ" altLang="cs-CZ" sz="2800" dirty="0" smtClean="0"/>
              <a:t>)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Mechanika (</a:t>
            </a:r>
            <a:r>
              <a:rPr lang="cs-CZ" altLang="cs-CZ" sz="2800" dirty="0" err="1" smtClean="0"/>
              <a:t>17PBBMEC</a:t>
            </a:r>
            <a:r>
              <a:rPr lang="cs-CZ" altLang="cs-CZ" sz="2800" dirty="0" smtClean="0"/>
              <a:t>/</a:t>
            </a:r>
            <a:r>
              <a:rPr lang="cs-CZ" altLang="cs-CZ" sz="2800" dirty="0" err="1" smtClean="0"/>
              <a:t>17ABBMEC</a:t>
            </a:r>
            <a:r>
              <a:rPr lang="cs-CZ" altLang="cs-CZ" sz="2800" dirty="0" smtClean="0"/>
              <a:t>)</a:t>
            </a:r>
          </a:p>
          <a:p>
            <a:pPr>
              <a:spcAft>
                <a:spcPts val="1200"/>
              </a:spcAft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800" dirty="0" smtClean="0"/>
              <a:t>Základní znalosti </a:t>
            </a:r>
            <a:r>
              <a:rPr lang="cs-CZ" altLang="cs-CZ" sz="2800" dirty="0"/>
              <a:t>z </a:t>
            </a:r>
            <a:r>
              <a:rPr lang="cs-CZ" altLang="cs-CZ" sz="2800" dirty="0" smtClean="0"/>
              <a:t>biomechaniky jako celku (klinická, sportovní, ortopedická,…) , </a:t>
            </a:r>
            <a:endParaRPr lang="cs-CZ" altLang="cs-CZ" sz="2800" dirty="0"/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800" dirty="0"/>
              <a:t>povědomí o využití teorií </a:t>
            </a:r>
            <a:r>
              <a:rPr lang="cs-CZ" altLang="cs-CZ" sz="2800" dirty="0" smtClean="0"/>
              <a:t>v praxi, </a:t>
            </a:r>
            <a:r>
              <a:rPr lang="cs-CZ" altLang="cs-CZ" sz="2800" dirty="0" smtClean="0"/>
              <a:t>v konkrétních případech </a:t>
            </a:r>
            <a:r>
              <a:rPr lang="cs-CZ" altLang="cs-CZ" sz="2800" dirty="0" smtClean="0"/>
              <a:t>(</a:t>
            </a:r>
            <a:r>
              <a:rPr lang="cs-CZ" altLang="cs-CZ" sz="2800" dirty="0" smtClean="0"/>
              <a:t>hodnocení pohybu, pevnostní charakteristiky bio. materiálů,…) </a:t>
            </a:r>
            <a:endParaRPr lang="cs-CZ" altLang="cs-CZ" sz="2800" dirty="0"/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800" dirty="0"/>
              <a:t>schopnost samostatného řešení </a:t>
            </a:r>
            <a:r>
              <a:rPr lang="cs-CZ" altLang="cs-CZ" sz="2800" dirty="0" smtClean="0"/>
              <a:t>úkolů </a:t>
            </a:r>
            <a:r>
              <a:rPr lang="cs-CZ" altLang="cs-CZ" sz="2800" dirty="0"/>
              <a:t>z </a:t>
            </a:r>
            <a:r>
              <a:rPr lang="cs-CZ" altLang="cs-CZ" sz="2800" dirty="0" smtClean="0"/>
              <a:t>biomechaniky  v rámci </a:t>
            </a:r>
            <a:r>
              <a:rPr lang="cs-CZ" altLang="cs-CZ" sz="2800" dirty="0" err="1" smtClean="0"/>
              <a:t>bc.</a:t>
            </a:r>
            <a:r>
              <a:rPr lang="cs-CZ" altLang="cs-CZ" sz="2800" dirty="0" smtClean="0"/>
              <a:t> prací a praxe </a:t>
            </a:r>
            <a:endParaRPr lang="cs-CZ" altLang="cs-CZ" sz="2800" dirty="0"/>
          </a:p>
          <a:p>
            <a:pPr>
              <a:spcAft>
                <a:spcPts val="1200"/>
              </a:spcAft>
            </a:pPr>
            <a:r>
              <a:rPr lang="cs-CZ" altLang="cs-CZ" sz="2800" dirty="0"/>
              <a:t>Pochopení látky pro navazují předměty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Robotika</a:t>
            </a:r>
            <a:r>
              <a:rPr lang="cs-CZ" altLang="cs-CZ" sz="2800" dirty="0"/>
              <a:t>, Rehabilitační inženýrství. </a:t>
            </a:r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3127837"/>
            <a:ext cx="11361925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Návaznost na předmět Mechanika → </a:t>
            </a:r>
            <a:r>
              <a:rPr lang="cs-CZ" altLang="cs-CZ" sz="2800" dirty="0"/>
              <a:t>náročný předmět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Primárně návaznost na základ teorií z oblastí strojírenství </a:t>
            </a:r>
            <a:r>
              <a:rPr lang="cs-CZ" altLang="cs-CZ" sz="2800" dirty="0"/>
              <a:t>→ </a:t>
            </a:r>
            <a:r>
              <a:rPr lang="cs-CZ" altLang="cs-CZ" sz="2800" dirty="0" smtClean="0"/>
              <a:t>vyplnění mezery ve znalostech 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Ukázka konkrétních praktických aplikací  → </a:t>
            </a:r>
            <a:r>
              <a:rPr lang="cs-CZ" altLang="cs-CZ" sz="2800" dirty="0"/>
              <a:t>presentace </a:t>
            </a:r>
            <a:r>
              <a:rPr lang="cs-CZ" altLang="cs-CZ" sz="2800" dirty="0" smtClean="0"/>
              <a:t>skutečných potřeb praxe a závěrečných studentských prací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Provázání veškeré teorie s praxí či reálným výzkumem  </a:t>
            </a:r>
            <a:r>
              <a:rPr lang="cs-CZ" altLang="cs-CZ" sz="2800" dirty="0"/>
              <a:t>→ pochopení využití teorií </a:t>
            </a:r>
            <a:r>
              <a:rPr lang="cs-CZ" altLang="cs-CZ" sz="2800" dirty="0" smtClean="0"/>
              <a:t>v praxi či budoucích aplikacích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Zvýšit nároky na znalost teorie předmětu Fyzika </a:t>
            </a:r>
            <a:r>
              <a:rPr lang="cs-CZ" altLang="cs-CZ" sz="2800" dirty="0" smtClean="0"/>
              <a:t>a Matematika </a:t>
            </a:r>
            <a:endParaRPr lang="cs-CZ" altLang="cs-CZ" sz="28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Zdůraznit využití teorie předmětu Fyzika </a:t>
            </a:r>
            <a:r>
              <a:rPr lang="cs-CZ" altLang="cs-CZ" sz="2800" dirty="0" smtClean="0"/>
              <a:t>a Matematika </a:t>
            </a:r>
            <a:r>
              <a:rPr lang="cs-CZ" altLang="cs-CZ" sz="2800" dirty="0"/>
              <a:t>v praxi.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Seznámit studenty se zákonitostmi tvorby technické dokumentace (</a:t>
            </a:r>
            <a:r>
              <a:rPr lang="cs-CZ" altLang="cs-CZ" sz="2800" dirty="0" smtClean="0"/>
              <a:t>strojní) </a:t>
            </a:r>
            <a:endParaRPr lang="cs-CZ" altLang="cs-CZ" sz="28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Seznámit studenty se zákonitostmi tvorby odborné dokumentace a odborných textů </a:t>
            </a:r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Prohloubit znalosti o uplatnění teorie v praxi. </a:t>
            </a:r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403</TotalTime>
  <Words>261</Words>
  <Application>Microsoft Office PowerPoint</Application>
  <PresentationFormat>Vlastní</PresentationFormat>
  <Paragraphs>38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Technika-Bold</vt:lpstr>
      <vt:lpstr>Wingdings</vt:lpstr>
      <vt:lpstr>Technika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biomech4</cp:lastModifiedBy>
  <cp:revision>32</cp:revision>
  <dcterms:created xsi:type="dcterms:W3CDTF">2016-10-24T11:40:37Z</dcterms:created>
  <dcterms:modified xsi:type="dcterms:W3CDTF">2017-01-23T15:21:05Z</dcterms:modified>
</cp:coreProperties>
</file>