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63" r:id="rId7"/>
  </p:sldIdLst>
  <p:sldSz cx="12192000" cy="6858000"/>
  <p:notesSz cx="6858000" cy="9144000"/>
  <p:embeddedFontLst>
    <p:embeddedFont>
      <p:font typeface="Technika" panose="020B0604020202020204" charset="-18"/>
      <p:regular r:id="rId8"/>
      <p:bold r:id="rId9"/>
      <p:italic r:id="rId10"/>
      <p:boldItalic r:id="rId11"/>
    </p:embeddedFont>
    <p:embeddedFont>
      <p:font typeface="Technika-Bold" panose="00000600000000000000" charset="-18"/>
      <p:regular r:id="rId12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-49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FAKULTA BIOMEDICÍNSKÉHO INŽENÝRSTVÍ</a:t>
            </a:r>
          </a:p>
          <a:p>
            <a:r>
              <a:rPr lang="cs-CZ" dirty="0" smtClean="0"/>
              <a:t>Nám. Sítná 3105, 272 01 Kladno</a:t>
            </a:r>
          </a:p>
          <a:p>
            <a:r>
              <a:rPr lang="cs-CZ" dirty="0" smtClean="0"/>
              <a:t>31. </a:t>
            </a:r>
            <a:r>
              <a:rPr lang="cs-CZ" dirty="0"/>
              <a:t>0</a:t>
            </a:r>
            <a:r>
              <a:rPr lang="cs-CZ" dirty="0" smtClean="0"/>
              <a:t>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33082" y="1804398"/>
            <a:ext cx="11723931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rgbClr val="0070C0"/>
                </a:solidFill>
              </a:rPr>
              <a:t>17PBBBCH Biochemie</a:t>
            </a:r>
            <a:br>
              <a:rPr lang="cs-CZ" sz="4000" dirty="0" smtClean="0">
                <a:solidFill>
                  <a:srgbClr val="0070C0"/>
                </a:solidFill>
              </a:rPr>
            </a:br>
            <a:r>
              <a:rPr lang="cs-CZ" sz="4000" dirty="0" smtClean="0">
                <a:solidFill>
                  <a:srgbClr val="0070C0"/>
                </a:solidFill>
              </a:rPr>
              <a:t>(17ABBBCH)</a:t>
            </a:r>
          </a:p>
          <a:p>
            <a:pPr algn="ctr"/>
            <a:endParaRPr lang="cs-CZ" sz="2800" dirty="0" smtClean="0"/>
          </a:p>
          <a:p>
            <a:pPr algn="ctr"/>
            <a:r>
              <a:rPr lang="cs-CZ" sz="4000" dirty="0" smtClean="0"/>
              <a:t>1+1 – </a:t>
            </a:r>
            <a:r>
              <a:rPr lang="cs-CZ" sz="4000" dirty="0" err="1" smtClean="0"/>
              <a:t>kl.z</a:t>
            </a:r>
            <a:r>
              <a:rPr lang="cs-CZ" sz="4000" dirty="0" smtClean="0"/>
              <a:t> - 2 </a:t>
            </a:r>
            <a:r>
              <a:rPr lang="cs-CZ" sz="4000" dirty="0" err="1" smtClean="0"/>
              <a:t>kr.</a:t>
            </a:r>
            <a:r>
              <a:rPr lang="cs-CZ" sz="4000" dirty="0" smtClean="0"/>
              <a:t> – </a:t>
            </a:r>
            <a:r>
              <a:rPr lang="cs-CZ" sz="4000" dirty="0"/>
              <a:t>2</a:t>
            </a:r>
            <a:r>
              <a:rPr lang="cs-CZ" sz="4000" dirty="0" smtClean="0"/>
              <a:t>.r./ZS – 3. sem</a:t>
            </a:r>
            <a:r>
              <a:rPr lang="cs-CZ" sz="4000" dirty="0"/>
              <a:t>. – předmět </a:t>
            </a:r>
            <a:r>
              <a:rPr lang="cs-CZ" sz="4000" dirty="0" smtClean="0"/>
              <a:t>P</a:t>
            </a:r>
            <a:endParaRPr lang="cs-CZ" sz="4000" dirty="0"/>
          </a:p>
          <a:p>
            <a:pPr algn="ctr"/>
            <a:endParaRPr lang="cs-CZ" sz="4000" dirty="0"/>
          </a:p>
          <a:p>
            <a:pPr algn="ctr"/>
            <a:r>
              <a:rPr lang="cs-CZ" sz="4000" u="sng" dirty="0" smtClean="0"/>
              <a:t>Strnadová, L.</a:t>
            </a:r>
            <a:r>
              <a:rPr lang="cs-CZ" sz="4000" dirty="0" smtClean="0"/>
              <a:t>, Horáčková, I., Turchichová (Vermachová), M.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7598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Cíl/cíle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6497" y="2581835"/>
            <a:ext cx="1136192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 smtClean="0"/>
              <a:t>Znalost základních témat biochemie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 smtClean="0"/>
              <a:t>Struktura a funkce biomolekul (NK, proteiny, sacharidy, lipidy), souvislosti mezi strukturou a funkcí biomolekul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 smtClean="0"/>
              <a:t>Principy enzymové katalýzy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 smtClean="0"/>
              <a:t>Principy látkových a metabolických přeměn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 smtClean="0"/>
              <a:t>Souvislosti mezi jednotlivými tématy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Vstupní požadavky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6163" y="2590800"/>
            <a:ext cx="1136192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err="1" smtClean="0"/>
              <a:t>Prerekvizity</a:t>
            </a:r>
            <a:r>
              <a:rPr lang="cs-CZ" altLang="cs-CZ" sz="2800" dirty="0" smtClean="0"/>
              <a:t>: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altLang="cs-CZ" sz="2800" dirty="0" smtClean="0"/>
              <a:t>Biologie (17PBBBLG) – zápisová </a:t>
            </a:r>
            <a:r>
              <a:rPr lang="cs-CZ" altLang="cs-CZ" sz="2800" dirty="0" err="1" smtClean="0"/>
              <a:t>prerekvizita</a:t>
            </a:r>
            <a:endParaRPr lang="cs-CZ" altLang="cs-CZ" sz="2800" dirty="0" smtClean="0"/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Chemie (17PBBCHM) </a:t>
            </a:r>
            <a:r>
              <a:rPr lang="cs-CZ" altLang="cs-CZ" sz="2800" dirty="0"/>
              <a:t>– zápisová </a:t>
            </a:r>
            <a:r>
              <a:rPr lang="cs-CZ" altLang="cs-CZ" sz="2800" dirty="0" err="1"/>
              <a:t>prerekvizita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42244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Výstupní znalosti, dovednosti, kompetence, …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93058" y="2599764"/>
            <a:ext cx="11361925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Seznámení se základními tématy biochemie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Orientace v biochemických pojmech v kontextu klinické biochemie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Práce v biochemické laboratoři dle správné laboratorní praxe, získání správných pracovních návyků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 Samostatná práce dle návodu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Zpracování a interpretace výsledů, schopnost diskuse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756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Koncepce výuky, dosavadní zkušenosti, dobrá výuková praxe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6164" y="3127837"/>
            <a:ext cx="1136192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Opakovací </a:t>
            </a:r>
            <a:r>
              <a:rPr lang="cs-CZ" altLang="cs-CZ" sz="2800" dirty="0"/>
              <a:t>otázky </a:t>
            </a:r>
            <a:r>
              <a:rPr lang="cs-CZ" altLang="cs-CZ" sz="2800" dirty="0" smtClean="0"/>
              <a:t>z daného tématu na </a:t>
            </a:r>
            <a:r>
              <a:rPr lang="cs-CZ" altLang="cs-CZ" sz="2800" dirty="0"/>
              <a:t>konci každé přednášky</a:t>
            </a:r>
          </a:p>
          <a:p>
            <a:pPr marL="1371600" lvl="2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/>
              <a:t>Společné opakování, příprava ke zkoušce, rozšíření probíraného tématu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Laboratorní návod</a:t>
            </a:r>
          </a:p>
          <a:p>
            <a:pPr marL="1371600" lvl="2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Kontrolní otázky (možno využít k přípravě na test)</a:t>
            </a:r>
            <a:endParaRPr lang="cs-CZ" altLang="cs-CZ" sz="2800" dirty="0"/>
          </a:p>
          <a:p>
            <a:pPr marL="1371600" lvl="2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Úlohy </a:t>
            </a:r>
            <a:r>
              <a:rPr lang="cs-CZ" altLang="cs-CZ" sz="2800" dirty="0" err="1" smtClean="0"/>
              <a:t>tématicky</a:t>
            </a:r>
            <a:r>
              <a:rPr lang="cs-CZ" altLang="cs-CZ" sz="2800" dirty="0" smtClean="0"/>
              <a:t> </a:t>
            </a:r>
            <a:r>
              <a:rPr lang="cs-CZ" altLang="cs-CZ" sz="2800" dirty="0" smtClean="0"/>
              <a:t>navazující </a:t>
            </a:r>
            <a:r>
              <a:rPr lang="cs-CZ" altLang="cs-CZ" sz="2800" dirty="0" smtClean="0"/>
              <a:t>na předcházející přednášku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12862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506</TotalTime>
  <Words>157</Words>
  <Application>Microsoft Office PowerPoint</Application>
  <PresentationFormat>Vlastní</PresentationFormat>
  <Paragraphs>31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Technika</vt:lpstr>
      <vt:lpstr>Technika-Bold</vt:lpstr>
      <vt:lpstr>Motiv Office</vt:lpstr>
      <vt:lpstr>Pedagogická konference oboru Biomedicínský technik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Strnadova Lenka</cp:lastModifiedBy>
  <cp:revision>38</cp:revision>
  <dcterms:created xsi:type="dcterms:W3CDTF">2016-10-24T11:40:37Z</dcterms:created>
  <dcterms:modified xsi:type="dcterms:W3CDTF">2017-01-30T15:55:36Z</dcterms:modified>
</cp:coreProperties>
</file>