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charset="-18"/>
      <p:regular r:id="rId10"/>
      <p:bold r:id="rId11"/>
      <p:italic r:id="rId12"/>
      <p:boldItalic r:id="rId13"/>
    </p:embeddedFont>
    <p:embeddedFont>
      <p:font typeface="Technika-Bold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57200" y="1804398"/>
            <a:ext cx="1149981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17PBBBLG Biologie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(17ABBBLG)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Vymětalová, V.</a:t>
            </a:r>
            <a:r>
              <a:rPr lang="cs-CZ" sz="4000" dirty="0" smtClean="0"/>
              <a:t>, Kalábová, H., </a:t>
            </a:r>
            <a:r>
              <a:rPr lang="cs-CZ" sz="4000" dirty="0" err="1" smtClean="0"/>
              <a:t>Turňová</a:t>
            </a:r>
            <a:r>
              <a:rPr lang="cs-CZ" sz="4000" dirty="0" smtClean="0"/>
              <a:t>, J., </a:t>
            </a:r>
            <a:r>
              <a:rPr lang="cs-CZ" sz="4000" dirty="0" err="1" smtClean="0"/>
              <a:t>Žambochová</a:t>
            </a:r>
            <a:r>
              <a:rPr lang="cs-CZ" sz="4000" dirty="0" smtClean="0"/>
              <a:t>, K.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Cílem předmětu je seznámit studenty s podrobnějšími znalostmi z Obecné biologie, biologie buňky. Základy mikrobiologie. Znalostmi základní </a:t>
            </a:r>
            <a:r>
              <a:rPr lang="cs-CZ" sz="2800" dirty="0"/>
              <a:t>informace o buněčné organizaci, od nebuněčných forem přes prokaryota k eukaryotům. </a:t>
            </a:r>
            <a:r>
              <a:rPr lang="cs-CZ" sz="2800" dirty="0" smtClean="0"/>
              <a:t>Biopolymery </a:t>
            </a:r>
            <a:r>
              <a:rPr lang="cs-CZ" sz="2800" dirty="0"/>
              <a:t>- </a:t>
            </a:r>
            <a:r>
              <a:rPr lang="cs-CZ" sz="2800" dirty="0" smtClean="0"/>
              <a:t>strukturou </a:t>
            </a:r>
            <a:r>
              <a:rPr lang="cs-CZ" sz="2800" dirty="0"/>
              <a:t>a </a:t>
            </a:r>
            <a:r>
              <a:rPr lang="cs-CZ" sz="2800" dirty="0" smtClean="0"/>
              <a:t>konformací, </a:t>
            </a:r>
            <a:r>
              <a:rPr lang="cs-CZ" sz="2800" dirty="0"/>
              <a:t>(nukleové kyseliny DNA, RNA a proteiny). </a:t>
            </a:r>
            <a:r>
              <a:rPr lang="cs-CZ" sz="2800" dirty="0" smtClean="0"/>
              <a:t>Buněčným cyklem. Buněčnou diferenciací. Buněčnou smrtí. Mendelovskou </a:t>
            </a:r>
            <a:r>
              <a:rPr lang="cs-CZ" sz="2800" dirty="0"/>
              <a:t>a moderní </a:t>
            </a:r>
            <a:r>
              <a:rPr lang="cs-CZ" sz="2800" dirty="0" smtClean="0"/>
              <a:t>genetikou. Lidskou genetikou. Histologií </a:t>
            </a:r>
            <a:r>
              <a:rPr lang="cs-CZ" sz="2800" dirty="0"/>
              <a:t>živočišných tkání. </a:t>
            </a:r>
            <a:r>
              <a:rPr lang="cs-CZ" sz="2800" dirty="0" smtClean="0"/>
              <a:t>Živočišnými buňkami </a:t>
            </a:r>
            <a:r>
              <a:rPr lang="cs-CZ" sz="2800" dirty="0"/>
              <a:t>a </a:t>
            </a:r>
            <a:r>
              <a:rPr lang="cs-CZ" sz="2800" dirty="0" smtClean="0"/>
              <a:t>tkáněmi. Genovým inženýrstvím. </a:t>
            </a:r>
            <a:r>
              <a:rPr lang="cs-CZ" sz="2800" dirty="0"/>
              <a:t>GMO organizmy. </a:t>
            </a:r>
            <a:r>
              <a:rPr lang="cs-CZ" sz="2800" dirty="0" smtClean="0"/>
              <a:t>Genovou terapií.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Středoškolské znalosti biologie v rozsahu gymnaziálního učiva, (základní znalosti z chemie, matematiky a fyziky).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Student je seznámen s Obecnou biologií a cytologií, základy mikrobiologie, obecné </a:t>
            </a:r>
            <a:r>
              <a:rPr lang="cs-CZ" altLang="cs-CZ" sz="2800" dirty="0" smtClean="0"/>
              <a:t>genetiky a genetiky člověka, se základy molekulární biologie a genového inženýrství.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je vyučován v rozsahu 2+2, přednášková  část seznamuje studenty s teorií z obecné biologie, biologie buňky, základů mikrobiologie, genetiky, laboratorní část formou praktické mikroskopické výuky je výborná pro vlastní experiment, pozorování, zapamatování a demonstrace teoreticky získaných znalostí.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/>
              <a:t>J</a:t>
            </a:r>
            <a:r>
              <a:rPr lang="cs-CZ" altLang="cs-CZ" sz="2800" smtClean="0"/>
              <a:t>edná </a:t>
            </a:r>
            <a:r>
              <a:rPr lang="cs-CZ" altLang="cs-CZ" sz="2800" dirty="0" smtClean="0"/>
              <a:t>o základní předmět v ZS, další předměty jsou vyučovány ve stejném či následujícím semestru, studenti často nemají základní znalosti z biologie, fyziky a chemie.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Pro reakreditaci doporučuji větší akcentaci </a:t>
            </a:r>
            <a:r>
              <a:rPr lang="cs-CZ" altLang="cs-CZ" sz="2800" smtClean="0"/>
              <a:t>na </a:t>
            </a:r>
            <a:r>
              <a:rPr lang="cs-CZ" altLang="cs-CZ" sz="2800" smtClean="0"/>
              <a:t>aplikovanou </a:t>
            </a:r>
            <a:r>
              <a:rPr lang="cs-CZ" altLang="cs-CZ" sz="2800" dirty="0" smtClean="0"/>
              <a:t>biologii v metodách biomedicínského inženýrství, změna je možná v rámci přednášek.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404</TotalTime>
  <Words>223</Words>
  <Application>Microsoft Office PowerPoint</Application>
  <PresentationFormat>Vlastní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vymetalova</cp:lastModifiedBy>
  <cp:revision>28</cp:revision>
  <dcterms:created xsi:type="dcterms:W3CDTF">2016-10-24T11:40:37Z</dcterms:created>
  <dcterms:modified xsi:type="dcterms:W3CDTF">2017-01-30T14:47:39Z</dcterms:modified>
</cp:coreProperties>
</file>