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17PBBBLS Biologické signály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(17ABBBLS)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2.r./LS – 4.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smtClean="0"/>
              <a:t>Krajča, V.</a:t>
            </a:r>
            <a:r>
              <a:rPr lang="cs-CZ" sz="4000" smtClean="0"/>
              <a:t>, Čejka, V.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Cílem předmětu je seznámit studenty se základními pojmy z oboru zpracování biomedicínských dat, s pokročilými moderními metodami analýzy biologických signálů v časové i kmitočtové oblasti, se zásadami snímání </a:t>
            </a:r>
            <a:r>
              <a:rPr lang="cs-CZ" altLang="cs-CZ" sz="2800" dirty="0" err="1"/>
              <a:t>biosignálů</a:t>
            </a:r>
            <a:r>
              <a:rPr lang="cs-CZ" altLang="cs-CZ" sz="2800" dirty="0"/>
              <a:t> pro zachování jejich diagnostických vlastností a s jejich zobrazením pro lékařské účely. Student bude schopen využít těchto znalostí pro řešení inženýrských problémů v oblasti zpracování biologických signálů.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znalosti </a:t>
            </a:r>
            <a:r>
              <a:rPr lang="cs-CZ" altLang="cs-CZ" sz="2800" dirty="0" err="1" smtClean="0"/>
              <a:t>MATLBu</a:t>
            </a:r>
            <a:r>
              <a:rPr lang="cs-CZ" altLang="cs-CZ" sz="2800" dirty="0" smtClean="0"/>
              <a:t> (pro dobrovolné domácí úlohy)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Absolvování předmětu Úvod do systémů a signálů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Orientace v prostředí biologických signálů (včetně geneze a znalosti parametrů </a:t>
            </a:r>
            <a:r>
              <a:rPr lang="cs-CZ" altLang="cs-CZ" sz="2800" dirty="0" err="1" smtClean="0"/>
              <a:t>biosignálu</a:t>
            </a:r>
            <a:r>
              <a:rPr lang="cs-CZ" altLang="cs-CZ" sz="2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poznatky o číslicovém zpracování reálných biologických signálů prostřednictvím počítače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načíst a zobrazit binární formát dat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aplikovat základní metody počítačové analýzy dat na klinické signály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000" dirty="0" smtClean="0"/>
              <a:t>Teoretická výuka je doplněna cvičeními, ve kterých se  studenti seznamují se základy měřením a parametry reálných neurofyziologických  </a:t>
            </a:r>
            <a:r>
              <a:rPr lang="cs-CZ" altLang="cs-CZ" sz="2000" dirty="0" err="1" smtClean="0"/>
              <a:t>biosignálů</a:t>
            </a:r>
            <a:r>
              <a:rPr lang="cs-CZ" altLang="cs-CZ" sz="2000" dirty="0" smtClean="0"/>
              <a:t> v systému BIOPAC (EEG,EKG, EEG, krevní tlak).</a:t>
            </a:r>
          </a:p>
          <a:p>
            <a:pPr>
              <a:spcAft>
                <a:spcPts val="1200"/>
              </a:spcAft>
            </a:pPr>
            <a:r>
              <a:rPr lang="cs-CZ" altLang="cs-CZ" sz="2000" dirty="0" smtClean="0"/>
              <a:t>Koncepce výuky je založena na doplnění výkladu simulovanými příklady i analýzou </a:t>
            </a:r>
            <a:r>
              <a:rPr lang="cs-CZ" altLang="cs-CZ" sz="2000" dirty="0" err="1" smtClean="0"/>
              <a:t>skutečnýchi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biosignálů</a:t>
            </a:r>
            <a:r>
              <a:rPr lang="cs-CZ" altLang="cs-CZ" sz="2000" dirty="0" smtClean="0"/>
              <a:t> naměřených v klinické praxi (montáže, frekvenční pásma, spektrální analýza, brain </a:t>
            </a:r>
            <a:r>
              <a:rPr lang="cs-CZ" altLang="cs-CZ" sz="2000" dirty="0" err="1" smtClean="0"/>
              <a:t>mapping</a:t>
            </a:r>
            <a:r>
              <a:rPr lang="cs-CZ" altLang="cs-CZ" sz="2000" dirty="0" smtClean="0"/>
              <a:t>).</a:t>
            </a:r>
          </a:p>
          <a:p>
            <a:pPr>
              <a:spcAft>
                <a:spcPts val="1200"/>
              </a:spcAft>
            </a:pPr>
            <a:r>
              <a:rPr lang="cs-CZ" altLang="cs-CZ" sz="2000" dirty="0" smtClean="0"/>
              <a:t>Velmi se v přednáškách osvědčily nepovinné domácí úlohy (načtení a zobrazení dat, spektrální analýza, vizualizace)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Věnovat větší pozornost znalosti </a:t>
            </a:r>
            <a:r>
              <a:rPr lang="cs-CZ" altLang="cs-CZ" sz="2800" dirty="0" err="1" smtClean="0"/>
              <a:t>MATLABu</a:t>
            </a:r>
            <a:r>
              <a:rPr lang="cs-CZ" altLang="cs-CZ" sz="2800" dirty="0" smtClean="0"/>
              <a:t> včetně rozšíření předmětu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Pokud je zřejmá aplikace  v praxi, studenti se  sami hlásí o další </a:t>
            </a:r>
            <a:r>
              <a:rPr lang="cs-CZ" altLang="cs-CZ" sz="2800" smtClean="0"/>
              <a:t>dobrovolné úlohy.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483</TotalTime>
  <Words>281</Words>
  <Application>Microsoft Office PowerPoint</Application>
  <PresentationFormat>Vlastní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Alžběta</cp:lastModifiedBy>
  <cp:revision>35</cp:revision>
  <dcterms:created xsi:type="dcterms:W3CDTF">2016-10-24T11:40:37Z</dcterms:created>
  <dcterms:modified xsi:type="dcterms:W3CDTF">2017-01-22T17:40:48Z</dcterms:modified>
</cp:coreProperties>
</file>