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-Bold" panose="00000600000000000000" charset="-18"/>
      <p:regular r:id="rId10"/>
    </p:embeddedFont>
    <p:embeddedFont>
      <p:font typeface="Technika" panose="020B0604020202020204" charset="-18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54912" y="1804398"/>
            <a:ext cx="1140210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17PBBCHM Chemie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(17ABBCHM)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2+1+1 – </a:t>
            </a:r>
            <a:r>
              <a:rPr lang="cs-CZ" sz="4000" dirty="0" err="1" smtClean="0"/>
              <a:t>z,zk</a:t>
            </a:r>
            <a:r>
              <a:rPr lang="cs-CZ" sz="4000" dirty="0" smtClean="0"/>
              <a:t> - 4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1.r./LS – 2. sem</a:t>
            </a:r>
            <a:r>
              <a:rPr lang="cs-CZ" sz="4000" dirty="0"/>
              <a:t>. </a:t>
            </a:r>
            <a:r>
              <a:rPr lang="cs-CZ" sz="4000"/>
              <a:t>– předmět P</a:t>
            </a:r>
          </a:p>
          <a:p>
            <a:pPr algn="ctr"/>
            <a:endParaRPr lang="cs-CZ" sz="4000" dirty="0"/>
          </a:p>
          <a:p>
            <a:pPr algn="ctr"/>
            <a:r>
              <a:rPr lang="cs-CZ" sz="4000" u="sng" dirty="0"/>
              <a:t>F</a:t>
            </a:r>
            <a:r>
              <a:rPr lang="cs-CZ" sz="4000" u="sng" dirty="0" smtClean="0"/>
              <a:t>ílová, Z.</a:t>
            </a:r>
            <a:r>
              <a:rPr lang="cs-CZ" sz="4000" dirty="0" smtClean="0"/>
              <a:t>, Horáčková, I.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Zopakovat vybrané celky středoškolské chemie a ukázat jejich propojení s tématy potřebnými pro multidisciplinární profese </a:t>
            </a:r>
            <a:r>
              <a:rPr lang="cs-CZ" sz="2800" b="1" dirty="0"/>
              <a:t>biomedicínského inženýra a technika v klinické praxi či při výzkumu.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Znalost </a:t>
            </a:r>
            <a:r>
              <a:rPr lang="cs-CZ" altLang="cs-CZ" sz="2800" dirty="0"/>
              <a:t>středoškolské chemie, fyziky a </a:t>
            </a:r>
            <a:r>
              <a:rPr lang="cs-CZ" altLang="cs-CZ" sz="2800" dirty="0" smtClean="0"/>
              <a:t>matematiky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Orientace v probíraných celcích a schopnost využít tyto znalosti v problémových situacích</a:t>
            </a:r>
            <a:r>
              <a:rPr lang="cs-CZ" altLang="cs-CZ" sz="2800" dirty="0" smtClean="0"/>
              <a:t>.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Pozn.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„biochemie“ organismu využívá např. tyto </a:t>
            </a:r>
            <a:r>
              <a:rPr lang="cs-CZ" altLang="cs-CZ" sz="2800" smtClean="0"/>
              <a:t>celky: vazby </a:t>
            </a:r>
            <a:r>
              <a:rPr lang="cs-CZ" altLang="cs-CZ" sz="2800" dirty="0" smtClean="0"/>
              <a:t>a nevazebné interakce, chemická kinetika, základy organické chemie, elektrochemie, termodynamika, acidobazické vlastnosti</a:t>
            </a: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35956"/>
            <a:ext cx="113619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Přednášky – výklad základů teorie s odkazy na konkrétní problémové situace v praxi, řešení problémových úloh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Cvičení – početní semináře, řešení příkladů z </a:t>
            </a:r>
            <a:r>
              <a:rPr lang="cs-CZ" altLang="cs-CZ" sz="2800" dirty="0" smtClean="0"/>
              <a:t>problematiky složení roztoků</a:t>
            </a: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/>
              <a:t>Laboratorní cvičení – </a:t>
            </a:r>
            <a:r>
              <a:rPr lang="cs-CZ" altLang="cs-CZ" sz="2800" dirty="0" smtClean="0"/>
              <a:t>získání základních návyků pro pohyb v rizikovém prostředí klinické laboratoře a ověření </a:t>
            </a:r>
            <a:r>
              <a:rPr lang="cs-CZ" altLang="cs-CZ" sz="2800" dirty="0"/>
              <a:t>teoretických znalostí a fyzikálních zákonů formou praktické výuky v laboratoři</a:t>
            </a:r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Text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Text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400</TotalTime>
  <Words>187</Words>
  <Application>Microsoft Office PowerPoint</Application>
  <PresentationFormat>Širokoúhlá obrazovka</PresentationFormat>
  <Paragraphs>26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Technika-Bold</vt:lpstr>
      <vt:lpstr>Arial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uzivatel</cp:lastModifiedBy>
  <cp:revision>26</cp:revision>
  <dcterms:created xsi:type="dcterms:W3CDTF">2016-10-24T11:40:37Z</dcterms:created>
  <dcterms:modified xsi:type="dcterms:W3CDTF">2017-01-26T09:52:44Z</dcterms:modified>
</cp:coreProperties>
</file>