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7" r:id="rId8"/>
    <p:sldId id="264" r:id="rId9"/>
    <p:sldId id="265" r:id="rId10"/>
  </p:sldIdLst>
  <p:sldSz cx="12192000" cy="6858000"/>
  <p:notesSz cx="6858000" cy="9144000"/>
  <p:embeddedFontLst>
    <p:embeddedFont>
      <p:font typeface="Technika" panose="020B0604020202020204" charset="-18"/>
      <p:regular r:id="rId11"/>
      <p:bold r:id="rId12"/>
      <p:italic r:id="rId13"/>
      <p:boldItalic r:id="rId14"/>
    </p:embeddedFont>
    <p:embeddedFont>
      <p:font typeface="Technika-Bold" panose="00000600000000000000" charset="-18"/>
      <p:regular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67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082" y="1804398"/>
            <a:ext cx="1172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17PBBEO Elektronické obvody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(17ABBEO)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.r./ZS – 3. sem</a:t>
            </a:r>
            <a:r>
              <a:rPr lang="cs-CZ" sz="4000" dirty="0"/>
              <a:t>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Uhlíř, J.</a:t>
            </a:r>
            <a:r>
              <a:rPr lang="cs-CZ" sz="4000" dirty="0" smtClean="0"/>
              <a:t>, Pokorný, M.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Předmět </a:t>
            </a:r>
            <a:r>
              <a:rPr lang="cs-CZ" sz="2800" dirty="0"/>
              <a:t>přináší základní orientaci v principech </a:t>
            </a:r>
            <a:r>
              <a:rPr lang="cs-CZ" sz="2800" dirty="0" smtClean="0"/>
              <a:t>elektrických </a:t>
            </a:r>
            <a:r>
              <a:rPr lang="cs-CZ" sz="2800" dirty="0"/>
              <a:t>obvodů, které jsou využívány v elektronických přístrojích. Vytváří předpoklad pro kvalifikovanou obsluhu analogové i číslicové přístrojové </a:t>
            </a:r>
            <a:r>
              <a:rPr lang="cs-CZ" sz="2800" dirty="0" smtClean="0"/>
              <a:t>techniky a pro spolupráci s konstruktéry nových systémů.  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bezprostředně navazuje na předmět Teoretická elektrotechnika. Bez znalostí teoretické elektrotechniky jsou některé partie nezvládnutelné.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Je třeba, aby v systému byla Teoretická elektrotechnika nepřekročitelnou </a:t>
            </a:r>
            <a:r>
              <a:rPr lang="cs-CZ" altLang="cs-CZ" sz="2800" dirty="0" err="1" smtClean="0"/>
              <a:t>prerekvizitou</a:t>
            </a:r>
            <a:r>
              <a:rPr lang="cs-CZ" altLang="cs-CZ" sz="2800" dirty="0" smtClean="0"/>
              <a:t> pro předmět Elektronické obvody.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Výstupní znalosti: základní zapojení elementárních součástek a obvodů analogové a číslicové techniky a jejich vlastnosti pro použití v přístrojové technice.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Výstupní dovednosti: zasvěcené hodnocení možností aplikací různých typů integrovaných polovodičových obvodů v údržbě a projekci.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Výstupní kompetence: kvalifikovaný provoz přístrojové techniky a účast při jejím vývoji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</a:t>
            </a:r>
            <a:r>
              <a:rPr lang="cs-CZ" sz="4000" dirty="0" smtClean="0">
                <a:solidFill>
                  <a:srgbClr val="0070C0"/>
                </a:solidFill>
              </a:rPr>
              <a:t>praxe (1)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Průběžný kontakt s předmětem je podpořen pravidelným zadáváním otázek na konci přednášek s akcentem na jádro přednesené látky. Odevzdané odpovědi jsou bodovány.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Studentům jsou zadávány semestrální práce. Úlohy </a:t>
            </a:r>
            <a:r>
              <a:rPr lang="cs-CZ" altLang="cs-CZ" sz="2800" dirty="0"/>
              <a:t>jsou formulovány jako studie vybraného elektronického přístroje nebo medicínské </a:t>
            </a:r>
            <a:r>
              <a:rPr lang="cs-CZ" altLang="cs-CZ" sz="2800" dirty="0" smtClean="0"/>
              <a:t>techniky s odkazem na poznatky přinesené předmětem.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</a:t>
            </a:r>
            <a:r>
              <a:rPr lang="cs-CZ" sz="4000" dirty="0" smtClean="0">
                <a:solidFill>
                  <a:srgbClr val="0070C0"/>
                </a:solidFill>
              </a:rPr>
              <a:t>praxe (2)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Zkušenost </a:t>
            </a:r>
            <a:r>
              <a:rPr lang="cs-CZ" altLang="cs-CZ" sz="2800" dirty="0"/>
              <a:t>ukazuje, že se </a:t>
            </a:r>
            <a:r>
              <a:rPr lang="cs-CZ" altLang="cs-CZ" sz="2800" dirty="0" smtClean="0"/>
              <a:t>písemné práce </a:t>
            </a:r>
            <a:r>
              <a:rPr lang="cs-CZ" altLang="cs-CZ" sz="2800" dirty="0"/>
              <a:t>„zvrhly“ v pouhé seskupení internetových informací. To nevede k hlubšímu poznání principů odpovídajících </a:t>
            </a:r>
            <a:r>
              <a:rPr lang="cs-CZ" altLang="cs-CZ" sz="2800" dirty="0" smtClean="0"/>
              <a:t>obvodů, což bylo záměrem. </a:t>
            </a:r>
            <a:r>
              <a:rPr lang="cs-CZ" altLang="cs-CZ" sz="2800" dirty="0"/>
              <a:t>Přínosem </a:t>
            </a:r>
            <a:r>
              <a:rPr lang="cs-CZ" altLang="cs-CZ" sz="2800" dirty="0" smtClean="0"/>
              <a:t>snad je pouze povinnost vytvořit text splňující požadavky na odbornou prezentaci (s citacemi, texty pod obrázky, strukturou kapitol apod.). Zřejmě by však tuto dovednost měli studenti získat v jiném předmětu a neztrácet body „ze semestru</a:t>
            </a:r>
            <a:r>
              <a:rPr lang="cs-CZ" altLang="cs-CZ" sz="2800" dirty="0" smtClean="0"/>
              <a:t>“ za nedostatečnou připravenost k odborné publikaci.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397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si vystačí se vstupními znalostmi z teoretické elektrotechniky. Předmět elektrická měření, senzory, silnoproudá elektrotechnika a možná i další by měly využít znalosti, které studenti získali v Elektronických obvodech.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79" y="2590799"/>
            <a:ext cx="11361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Jsem rozhodnut pro akreditaci </a:t>
            </a:r>
            <a:r>
              <a:rPr lang="cs-CZ" altLang="cs-CZ" sz="2800" smtClean="0"/>
              <a:t>předmět revidovat. 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Za stěžejní bych rád považoval 1) napájecí zdroje elektronických zařízení, 2) použití operačních zesilovačů, 3) elektrické vlastnosti a použití integrovaných obvodů pro číslicovou techniku.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Redukcí nároků na výpočetní úlohy ve složitých obvodech by pravděpodobně mohl vzniknout prostor pro laboratorní experimenty studentů.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481</TotalTime>
  <Words>383</Words>
  <Application>Microsoft Office PowerPoint</Application>
  <PresentationFormat>Vlastní</PresentationFormat>
  <Paragraphs>30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uhlir</cp:lastModifiedBy>
  <cp:revision>41</cp:revision>
  <dcterms:created xsi:type="dcterms:W3CDTF">2016-10-24T11:40:37Z</dcterms:created>
  <dcterms:modified xsi:type="dcterms:W3CDTF">2017-01-29T16:37:41Z</dcterms:modified>
</cp:coreProperties>
</file>