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embeddedFontLst>
    <p:embeddedFont>
      <p:font typeface="Technika-Bold" charset="-18"/>
      <p:regular r:id="rId10"/>
    </p:embeddedFont>
    <p:embeddedFont>
      <p:font typeface="Technika" charset="-18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xmlns="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FAKULTA BIOMEDICÍNSKÉHO INŽENÝRSTVÍ</a:t>
            </a:r>
          </a:p>
          <a:p>
            <a:r>
              <a:rPr lang="cs-CZ" dirty="0"/>
              <a:t>Nám. Sítná 3105, 272 01 Kladno</a:t>
            </a:r>
          </a:p>
          <a:p>
            <a:r>
              <a:rPr lang="cs-CZ" dirty="0"/>
              <a:t>31. 01. 2017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452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0330" y="1804398"/>
            <a:ext cx="1178668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solidFill>
                  <a:srgbClr val="0070C0"/>
                </a:solidFill>
              </a:rPr>
              <a:t>17PBBEZP Ekonomika zdravotnického provozu</a:t>
            </a:r>
            <a:br>
              <a:rPr lang="cs-CZ" sz="4000" dirty="0">
                <a:solidFill>
                  <a:srgbClr val="0070C0"/>
                </a:solidFill>
              </a:rPr>
            </a:br>
            <a:r>
              <a:rPr lang="cs-CZ" sz="4000" dirty="0">
                <a:solidFill>
                  <a:srgbClr val="0070C0"/>
                </a:solidFill>
              </a:rPr>
              <a:t>(17ABBEZP)</a:t>
            </a:r>
          </a:p>
          <a:p>
            <a:pPr algn="ctr"/>
            <a:endParaRPr lang="cs-CZ" sz="2800" dirty="0"/>
          </a:p>
          <a:p>
            <a:pPr algn="ctr"/>
            <a:r>
              <a:rPr lang="cs-CZ" sz="4000" dirty="0"/>
              <a:t>1+1 – </a:t>
            </a:r>
            <a:r>
              <a:rPr lang="cs-CZ" sz="4000" dirty="0" err="1"/>
              <a:t>kl.z</a:t>
            </a:r>
            <a:r>
              <a:rPr lang="cs-CZ" sz="4000" dirty="0"/>
              <a:t> - 2 </a:t>
            </a:r>
            <a:r>
              <a:rPr lang="cs-CZ" sz="4000" dirty="0" err="1"/>
              <a:t>kr.</a:t>
            </a:r>
            <a:r>
              <a:rPr lang="cs-CZ" sz="4000" dirty="0"/>
              <a:t> – 1.r./LS – 2. sem. – předmět PV</a:t>
            </a:r>
          </a:p>
          <a:p>
            <a:pPr algn="ctr"/>
            <a:endParaRPr lang="cs-CZ" sz="4000" dirty="0"/>
          </a:p>
          <a:p>
            <a:pPr algn="ctr"/>
            <a:r>
              <a:rPr lang="cs-CZ" sz="4000" u="sng" dirty="0"/>
              <a:t>Petráček, J.</a:t>
            </a:r>
            <a:r>
              <a:rPr lang="cs-CZ" sz="4000" dirty="0"/>
              <a:t>, </a:t>
            </a:r>
            <a:r>
              <a:rPr lang="cs-CZ" sz="4000" dirty="0" err="1"/>
              <a:t>Hiřmanová</a:t>
            </a:r>
            <a:r>
              <a:rPr lang="cs-CZ" sz="4000"/>
              <a:t>, K.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xmlns="" val="2759860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>
                <a:solidFill>
                  <a:srgbClr val="0070C0"/>
                </a:solidFill>
              </a:rPr>
              <a:t>Cíl/cíle předmětu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Seznámit studenty s pojmy ve zdravotnickém provozu: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	- názvy přístrojů a jejich cenové relace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	- rozdíly mezi přístrojem, náhradním dílem, spotřebním 			materiálem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	- způsoby výběrových řízení, specifikace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	- základy zbožíznalectví ve zdravotnictví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	- znalecké ocenění ZT (zdravotnické techniky)</a:t>
            </a:r>
          </a:p>
        </p:txBody>
      </p:sp>
    </p:spTree>
    <p:extLst>
      <p:ext uri="{BB962C8B-B14F-4D97-AF65-F5344CB8AC3E}">
        <p14:creationId xmlns:p14="http://schemas.microsoft.com/office/powerpoint/2010/main" xmlns="" val="2892154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Vstupní požadavky předmětu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Základní matematické znalosti potřebné k ekonomickým výpočtům jako je: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	- anuita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	- úrok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	- inflace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	- obvyklá cena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Základní představa o provozu ve zdravotnictví</a:t>
            </a:r>
          </a:p>
        </p:txBody>
      </p:sp>
    </p:spTree>
    <p:extLst>
      <p:ext uri="{BB962C8B-B14F-4D97-AF65-F5344CB8AC3E}">
        <p14:creationId xmlns:p14="http://schemas.microsoft.com/office/powerpoint/2010/main" xmlns="" val="422446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Student získá základní znalosti potřebné pro vytvoření ekonomické části studie proveditelnosti,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umí se orientovat v nákladech provozu a umí vypočítat např. cenu léčby pacienta,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umí spočítat cenu obvyklou (obecnou), ale i cenu tržní,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umí vypočítat návratnost investice</a:t>
            </a:r>
          </a:p>
        </p:txBody>
      </p:sp>
    </p:spTree>
    <p:extLst>
      <p:ext uri="{BB962C8B-B14F-4D97-AF65-F5344CB8AC3E}">
        <p14:creationId xmlns:p14="http://schemas.microsoft.com/office/powerpoint/2010/main" xmlns="" val="2475673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3127837"/>
            <a:ext cx="113619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Přednášky vytvoří teoretický základ a základní představu o ekonomickém fungování zdravotnictví.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Cvičení jsou ryze praktická s reálnou ukázkou jednotlivých výpočtů, která jsou v praxi potřeba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Zkušenost je dobrá, studenti nejprve nechápou, proč na ČVUT potřebují ekonomiku a výběrová řízení, později pochopí, že vazba technika a cena patří k holistickému myšlení technika</a:t>
            </a:r>
          </a:p>
        </p:txBody>
      </p:sp>
    </p:spTree>
    <p:extLst>
      <p:ext uri="{BB962C8B-B14F-4D97-AF65-F5344CB8AC3E}">
        <p14:creationId xmlns:p14="http://schemas.microsoft.com/office/powerpoint/2010/main" xmlns="" val="3128627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Bez požadavků</a:t>
            </a:r>
          </a:p>
        </p:txBody>
      </p:sp>
    </p:spTree>
    <p:extLst>
      <p:ext uri="{BB962C8B-B14F-4D97-AF65-F5344CB8AC3E}">
        <p14:creationId xmlns:p14="http://schemas.microsoft.com/office/powerpoint/2010/main" xmlns="" val="1714459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>
                <a:solidFill>
                  <a:srgbClr val="0070C0"/>
                </a:solidFill>
              </a:rPr>
              <a:t>reakreditaci</a:t>
            </a:r>
            <a:r>
              <a:rPr lang="cs-CZ" sz="4000" dirty="0">
                <a:solidFill>
                  <a:srgbClr val="0070C0"/>
                </a:solidFill>
              </a:rPr>
              <a:t>, …)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Tento předmět by bylo lepší umístit časově, co nejpozději, protože se věnuje zbožíznalectví, zadáním veřejných soutěží. Studenti v 1. ročníku ještě neznají ZT a tedy neumí si pod názvy přístrojů </a:t>
            </a:r>
            <a:r>
              <a:rPr lang="cs-CZ" altLang="cs-CZ" sz="2800"/>
              <a:t>nic představit.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2442742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472</TotalTime>
  <Words>222</Words>
  <Application>Microsoft Office PowerPoint</Application>
  <PresentationFormat>Vlastní</PresentationFormat>
  <Paragraphs>36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Technika-Bold</vt:lpstr>
      <vt:lpstr>Technika</vt:lpstr>
      <vt:lpstr>Motiv Office</vt:lpstr>
      <vt:lpstr>Pedagogická konference oboru Biomedicínský technik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petracek55551</cp:lastModifiedBy>
  <cp:revision>34</cp:revision>
  <dcterms:created xsi:type="dcterms:W3CDTF">2016-10-24T11:40:37Z</dcterms:created>
  <dcterms:modified xsi:type="dcterms:W3CDTF">2017-01-30T09:54:30Z</dcterms:modified>
</cp:coreProperties>
</file>