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804398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17PBBFVP Funkce více proměnných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(17ABBFVP)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smtClean="0"/>
              <a:t>Urzová</a:t>
            </a:r>
            <a:r>
              <a:rPr lang="cs-CZ" sz="4000" u="sng" dirty="0" smtClean="0"/>
              <a:t>, </a:t>
            </a:r>
            <a:r>
              <a:rPr lang="cs-CZ" sz="4000" u="sng" dirty="0"/>
              <a:t>J</a:t>
            </a:r>
            <a:r>
              <a:rPr lang="cs-CZ" sz="4000" u="sng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Seznámit se se základy analýzy funkcí dvou a více proměnných.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předmětů 17PBBLAD Lineární algebra a diferenciální počet a 17PBBITP Integrální počet.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Rozšíření znalostí matematické analýze v oboru funkcí více proměnných a aplikace těchto poznatků ve fyzice.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Střídání přednášek (lichý týden) a cvičení (sudý týden) se neosvědčilo. Lépe je probírat látku přímo na řešených příkladech a se studenty hned procvičit.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 zásadě nejsou.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Obsah předmětu z velké části zahrnuje látku předmětu 17PBBITP, navrhuji upravit osnovu a posílit především fyzikální aplikace </a:t>
            </a:r>
            <a:r>
              <a:rPr lang="cs-CZ" altLang="cs-CZ" sz="2800" smtClean="0"/>
              <a:t>a diferenciální rovnice.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405</TotalTime>
  <Words>159</Words>
  <Application>Microsoft Office PowerPoint</Application>
  <PresentationFormat>Vlastní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Urzová</cp:lastModifiedBy>
  <cp:revision>39</cp:revision>
  <dcterms:created xsi:type="dcterms:W3CDTF">2016-10-24T11:40:37Z</dcterms:created>
  <dcterms:modified xsi:type="dcterms:W3CDTF">2017-01-29T16:28:11Z</dcterms:modified>
</cp:coreProperties>
</file>