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0"/>
      <p:regular r:id="rId10"/>
    </p:embeddedFont>
    <p:embeddedFont>
      <p:font typeface="Technika" panose="020B060402020202020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17PBBFY1 Fyzika I</a:t>
            </a:r>
            <a:r>
              <a:rPr lang="cs-CZ" sz="4000" dirty="0">
                <a:solidFill>
                  <a:srgbClr val="0070C0"/>
                </a:solidFill>
              </a:rPr>
              <a:t>., </a:t>
            </a:r>
            <a:r>
              <a:rPr lang="cs-CZ" sz="4000" dirty="0" smtClean="0">
                <a:solidFill>
                  <a:srgbClr val="0070C0"/>
                </a:solidFill>
              </a:rPr>
              <a:t>17PBBFY2 </a:t>
            </a:r>
            <a:r>
              <a:rPr lang="cs-CZ" sz="4000" dirty="0">
                <a:solidFill>
                  <a:srgbClr val="0070C0"/>
                </a:solidFill>
              </a:rPr>
              <a:t>Fyzika </a:t>
            </a:r>
            <a:r>
              <a:rPr lang="cs-CZ" sz="4000" dirty="0" smtClean="0">
                <a:solidFill>
                  <a:srgbClr val="0070C0"/>
                </a:solidFill>
              </a:rPr>
              <a:t>II., 17PBBFY3 </a:t>
            </a:r>
            <a:r>
              <a:rPr lang="cs-CZ" sz="4000" dirty="0">
                <a:solidFill>
                  <a:srgbClr val="0070C0"/>
                </a:solidFill>
              </a:rPr>
              <a:t>Fyzika </a:t>
            </a:r>
            <a:r>
              <a:rPr lang="cs-CZ" sz="4000" dirty="0" smtClean="0">
                <a:solidFill>
                  <a:srgbClr val="0070C0"/>
                </a:solidFill>
              </a:rPr>
              <a:t>III., 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</a:t>
            </a:r>
            <a:r>
              <a:rPr lang="cs-CZ" sz="4000" dirty="0">
                <a:solidFill>
                  <a:srgbClr val="0070C0"/>
                </a:solidFill>
              </a:rPr>
              <a:t>17ABBAFY1, </a:t>
            </a:r>
            <a:r>
              <a:rPr lang="cs-CZ" sz="4000" dirty="0" smtClean="0">
                <a:solidFill>
                  <a:srgbClr val="0070C0"/>
                </a:solidFill>
              </a:rPr>
              <a:t>17ABBAFY2)</a:t>
            </a:r>
            <a:endParaRPr lang="cs-CZ" sz="4000" dirty="0" smtClean="0">
              <a:solidFill>
                <a:srgbClr val="0070C0"/>
              </a:solidFill>
            </a:endParaRP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2+1+1 -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- 5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1.r./ZS – 1.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Kuba, J.</a:t>
            </a:r>
            <a:r>
              <a:rPr lang="cs-CZ" sz="4000" dirty="0" smtClean="0"/>
              <a:t>, </a:t>
            </a:r>
            <a:r>
              <a:rPr lang="cs-CZ" sz="4000" dirty="0" err="1" smtClean="0"/>
              <a:t>Karch</a:t>
            </a:r>
            <a:r>
              <a:rPr lang="cs-CZ" sz="4000" dirty="0" smtClean="0"/>
              <a:t>, J., Mikšovský, J., Písařík, P., </a:t>
            </a:r>
            <a:r>
              <a:rPr lang="cs-CZ" sz="4000" dirty="0" err="1" smtClean="0"/>
              <a:t>Urzová</a:t>
            </a:r>
            <a:r>
              <a:rPr lang="cs-CZ" sz="4000" dirty="0" smtClean="0"/>
              <a:t>, J.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71491" y="4148484"/>
            <a:ext cx="102459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</a:rPr>
              <a:t>Fyzika 2</a:t>
            </a:r>
            <a:endParaRPr lang="cs-CZ" sz="3600" b="1" dirty="0" smtClean="0">
              <a:ln>
                <a:solidFill>
                  <a:schemeClr val="tx2"/>
                </a:solidFill>
              </a:ln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Elektřina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Magnetizmus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Elektromagnetizmus – Maxwellovy rovnice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Základy atomové fyziky</a:t>
            </a:r>
            <a:endParaRPr lang="cs-CZ" sz="2400" dirty="0" smtClean="0"/>
          </a:p>
          <a:p>
            <a:pPr algn="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34386" y="2512284"/>
            <a:ext cx="102459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</a:rPr>
              <a:t>Fyzika 1</a:t>
            </a:r>
            <a:endParaRPr lang="cs-CZ" sz="3600" b="1" dirty="0" smtClean="0">
              <a:ln>
                <a:solidFill>
                  <a:schemeClr val="tx2"/>
                </a:solidFill>
              </a:ln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Mechanika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Termodynamika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F</a:t>
            </a:r>
            <a:r>
              <a:rPr lang="pl-PL" sz="2400" dirty="0" smtClean="0"/>
              <a:t>yzika </a:t>
            </a:r>
            <a:r>
              <a:rPr lang="pl-PL" sz="2400" dirty="0"/>
              <a:t>pevných látek</a:t>
            </a:r>
            <a:endParaRPr lang="cs-CZ" sz="2400" dirty="0" smtClean="0"/>
          </a:p>
          <a:p>
            <a:pPr algn="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2100" y="2172272"/>
            <a:ext cx="475825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</a:rPr>
              <a:t>Fyzika 3 (volitelná)</a:t>
            </a:r>
            <a:endParaRPr lang="cs-CZ" sz="3600" b="1" dirty="0" smtClean="0">
              <a:ln>
                <a:solidFill>
                  <a:schemeClr val="tx2"/>
                </a:solidFill>
              </a:ln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Ultrazvuk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Základy optiky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Základy laserů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algn="r"/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705227" y="6364475"/>
            <a:ext cx="780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Technika" panose="020B0604020202020204" charset="0"/>
              </a:rPr>
              <a:t>Důraz je kladen na porozumění a samostatnou práci studujících.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6497" y="3002923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Středoškolské znalosti matematiky a fyziky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 Fyziku 2 předcházející Fyzika 1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5937" y="2934614"/>
            <a:ext cx="113619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Základní znalosti ve fyzice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Schopnost samostatně řešit fyzikální problémy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Základní zručnost v laboratorní práci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Pochopení podstaty vědeckého myšlení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6497" y="3514202"/>
            <a:ext cx="113619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Laboratoře + laboratorní protokoly (bonus/malus ke zkoušce</a:t>
            </a:r>
            <a:r>
              <a:rPr lang="cs-CZ" sz="2800" dirty="0" smtClean="0"/>
              <a:t>)</a:t>
            </a:r>
            <a:br>
              <a:rPr lang="cs-CZ" sz="2800" dirty="0" smtClean="0"/>
            </a:b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Početní cvičení a spočítání zápočtového </a:t>
            </a:r>
            <a:r>
              <a:rPr lang="cs-CZ" sz="2800" dirty="0" smtClean="0"/>
              <a:t>testu</a:t>
            </a:r>
            <a:br>
              <a:rPr lang="cs-CZ" sz="2800" dirty="0" smtClean="0"/>
            </a:b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Zkouška </a:t>
            </a:r>
            <a:r>
              <a:rPr lang="cs-CZ" sz="2800" dirty="0"/>
              <a:t>– početní (jiné příklady, než se počítaly na cvičení) + teoretické otázky</a:t>
            </a:r>
          </a:p>
          <a:p>
            <a:pPr algn="r"/>
            <a:endParaRPr 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09057" y="3051633"/>
            <a:ext cx="102459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</a:rPr>
              <a:t>Návaznosti</a:t>
            </a:r>
            <a:endParaRPr lang="cs-CZ" sz="3600" b="1" dirty="0" smtClean="0">
              <a:ln>
                <a:solidFill>
                  <a:schemeClr val="tx2"/>
                </a:solidFill>
              </a:ln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Matematika – diferenciální a integrální počet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Fyzika 2 </a:t>
            </a:r>
            <a:r>
              <a:rPr lang="cs-CZ" sz="2400" dirty="0" err="1" smtClean="0"/>
              <a:t>vs</a:t>
            </a:r>
            <a:r>
              <a:rPr lang="cs-CZ" sz="2400" dirty="0" smtClean="0"/>
              <a:t> Teoretická elektrotechnika</a:t>
            </a:r>
          </a:p>
          <a:p>
            <a:pPr algn="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57968" y="2874134"/>
            <a:ext cx="113619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Práce se zahraničními studenty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Zvýšení propagace k přilákání kvalitních studentů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397</TotalTime>
  <Words>170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jk</cp:lastModifiedBy>
  <cp:revision>28</cp:revision>
  <dcterms:created xsi:type="dcterms:W3CDTF">2016-10-24T11:40:37Z</dcterms:created>
  <dcterms:modified xsi:type="dcterms:W3CDTF">2017-01-31T00:19:37Z</dcterms:modified>
</cp:coreProperties>
</file>