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6" r:id="rId8"/>
    <p:sldId id="264" r:id="rId9"/>
    <p:sldId id="265" r:id="rId10"/>
  </p:sldIdLst>
  <p:sldSz cx="12192000" cy="6858000"/>
  <p:notesSz cx="6858000" cy="9144000"/>
  <p:embeddedFontLst>
    <p:embeddedFont>
      <p:font typeface="Technika" panose="020B0604020202020204" charset="-18"/>
      <p:regular r:id="rId11"/>
      <p:bold r:id="rId12"/>
      <p:italic r:id="rId13"/>
      <p:boldItalic r:id="rId14"/>
    </p:embeddedFont>
    <p:embeddedFont>
      <p:font typeface="Technika-Bold" panose="00000600000000000000" charset="-18"/>
      <p:regular r:id="rId1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33082" y="1804398"/>
            <a:ext cx="1172393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17PBBMAT Marketing zdravotnické techniky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(17ABBMAT)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2+0 – </a:t>
            </a:r>
            <a:r>
              <a:rPr lang="cs-CZ" sz="4000" dirty="0" err="1" smtClean="0"/>
              <a:t>kl.z</a:t>
            </a:r>
            <a:r>
              <a:rPr lang="cs-CZ" sz="4000" dirty="0" smtClean="0"/>
              <a:t> - 2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1.r./LS – 2. sem</a:t>
            </a:r>
            <a:r>
              <a:rPr lang="cs-CZ" sz="4000" dirty="0"/>
              <a:t>. – předmět </a:t>
            </a:r>
            <a:r>
              <a:rPr lang="cs-CZ" sz="4000" dirty="0" smtClean="0"/>
              <a:t>PV</a:t>
            </a:r>
            <a:endParaRPr lang="cs-CZ" sz="4000" dirty="0"/>
          </a:p>
          <a:p>
            <a:pPr algn="ctr"/>
            <a:endParaRPr lang="cs-CZ" sz="4000" dirty="0"/>
          </a:p>
          <a:p>
            <a:pPr algn="ctr"/>
            <a:r>
              <a:rPr lang="cs-CZ" sz="4000" u="sng" dirty="0" smtClean="0"/>
              <a:t>Kolář, </a:t>
            </a:r>
            <a:r>
              <a:rPr lang="cs-CZ" sz="4000" u="sng" dirty="0"/>
              <a:t>T</a:t>
            </a:r>
            <a:r>
              <a:rPr lang="cs-CZ" sz="4000" u="sng" dirty="0" smtClean="0"/>
              <a:t>.</a:t>
            </a:r>
            <a:r>
              <a:rPr lang="cs-CZ" sz="4000" dirty="0" smtClean="0"/>
              <a:t>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Cílem předmětu je seznámit studenty se základy marketingu zdravotnické techniky a jeho jednotlivými disciplínami. Důraz je kladen na produktový management, na podporu výrobku a vedoucí úlohu marketingu při zadávaní, řízení a oponování vývoje nových výrobků. 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Cílem je též podpořit a vyzkoušet si týmovou práci při řešení případové studie.</a:t>
            </a:r>
            <a:endParaRPr lang="cs-CZ" sz="2800" dirty="0"/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Optimální by byla znalost oblasti zdravotnictví a dále významných druhů zdravotnické techniky. Není to však kritický požadavek.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Student je schopen aplikovat základní poznatky z marketingu pro uvedení daného produktu na trh.</a:t>
            </a:r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Student </a:t>
            </a:r>
            <a:r>
              <a:rPr lang="cs-CZ" altLang="cs-CZ" sz="2800" dirty="0"/>
              <a:t>je schopen pracovat a komunikovat v týmu.</a:t>
            </a:r>
          </a:p>
          <a:p>
            <a:pPr>
              <a:spcAft>
                <a:spcPts val="1200"/>
              </a:spcAft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Student je schopen zpracovat případovou studii z oblasti marketingu.</a:t>
            </a:r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 rámci předmětu je kladen důraz na:</a:t>
            </a:r>
            <a:endParaRPr lang="cs-CZ" sz="2800" dirty="0"/>
          </a:p>
          <a:p>
            <a:r>
              <a:rPr lang="cs-CZ" sz="2800" dirty="0"/>
              <a:t>- týmovou práci,</a:t>
            </a:r>
          </a:p>
          <a:p>
            <a:r>
              <a:rPr lang="cs-CZ" sz="2800" dirty="0"/>
              <a:t>- přednášky externích expertů na jednotlivé marketingové </a:t>
            </a:r>
            <a:r>
              <a:rPr lang="cs-CZ" sz="2800" dirty="0" smtClean="0"/>
              <a:t>	disciplíny</a:t>
            </a:r>
            <a:r>
              <a:rPr lang="cs-CZ" sz="2800" dirty="0"/>
              <a:t>,</a:t>
            </a:r>
          </a:p>
          <a:p>
            <a:r>
              <a:rPr lang="cs-CZ" sz="2800" dirty="0"/>
              <a:t>- aktuální informace ze zdravotnictví,</a:t>
            </a:r>
          </a:p>
          <a:p>
            <a:r>
              <a:rPr lang="cs-CZ" sz="2800" dirty="0"/>
              <a:t>- konzultace k semestrálním projektům </a:t>
            </a:r>
            <a:r>
              <a:rPr lang="cs-CZ" sz="2800" dirty="0" smtClean="0"/>
              <a:t>(případové studie) v</a:t>
            </a:r>
            <a:r>
              <a:rPr lang="cs-CZ" sz="2800" dirty="0"/>
              <a:t> rámci </a:t>
            </a:r>
            <a:r>
              <a:rPr lang="cs-CZ" sz="2800" dirty="0" smtClean="0"/>
              <a:t>	předmětu </a:t>
            </a:r>
            <a:r>
              <a:rPr lang="cs-CZ" sz="2800" dirty="0"/>
              <a:t>po </a:t>
            </a:r>
            <a:r>
              <a:rPr lang="cs-CZ" sz="2800" dirty="0" smtClean="0"/>
              <a:t>skupinách</a:t>
            </a:r>
            <a:r>
              <a:rPr lang="cs-CZ" sz="2800" dirty="0"/>
              <a:t>.</a:t>
            </a:r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2975437"/>
            <a:ext cx="113619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 předmětu </a:t>
            </a:r>
            <a:r>
              <a:rPr lang="cs-CZ" sz="2800" dirty="0"/>
              <a:t>je zařazena exkurze do výrobního </a:t>
            </a:r>
            <a:r>
              <a:rPr lang="cs-CZ" sz="2800" dirty="0" smtClean="0"/>
              <a:t>podniku LINET, s.r.o. </a:t>
            </a:r>
            <a:r>
              <a:rPr lang="cs-CZ" sz="2800" dirty="0"/>
              <a:t>zabývajícím se zdravotnickou technikou</a:t>
            </a:r>
            <a:r>
              <a:rPr lang="cs-CZ" sz="2800" dirty="0" smtClean="0"/>
              <a:t>. Velmi vhodné.</a:t>
            </a:r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V </a:t>
            </a:r>
            <a:r>
              <a:rPr lang="cs-CZ" sz="2800" dirty="0" smtClean="0"/>
              <a:t>předmětu </a:t>
            </a:r>
            <a:r>
              <a:rPr lang="cs-CZ" sz="2800" dirty="0"/>
              <a:t>si studenti vyzkouší týmovou práci, která je vždy směřována přímo k poskytovatelům zdravotní nebo sociální péče nebo do prostředí firem podnikajících ve zdravotnictví</a:t>
            </a:r>
            <a:r>
              <a:rPr lang="cs-CZ" sz="2800" dirty="0" smtClean="0"/>
              <a:t>.</a:t>
            </a:r>
          </a:p>
          <a:p>
            <a:endParaRPr lang="cs-CZ" altLang="cs-CZ" sz="2800" dirty="0"/>
          </a:p>
          <a:p>
            <a:r>
              <a:rPr lang="cs-CZ" altLang="cs-CZ" sz="2800" dirty="0" smtClean="0"/>
              <a:t>Výuka 4 hodiny 1x za 14 dnů velmi vhodné. Plynule se přechází mezi P a C. Nutné, aby se jednalo o PV předmět.</a:t>
            </a:r>
            <a:endParaRPr lang="cs-CZ" altLang="cs-CZ" sz="2800" dirty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60344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Bez požadavků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Předmět hodnocen v anketě studentů jako jeden z nejlepších. </a:t>
            </a: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Určitě zachovat, ale jako PV předmět pouze.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Rozsah 2 hodiny a </a:t>
            </a:r>
            <a:r>
              <a:rPr lang="cs-CZ" altLang="cs-CZ" sz="2800" dirty="0" err="1" smtClean="0"/>
              <a:t>kl.z</a:t>
            </a:r>
            <a:r>
              <a:rPr lang="cs-CZ" altLang="cs-CZ" sz="2800" dirty="0" smtClean="0"/>
              <a:t> zakončení se jeví jako optimální.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Mezi P a C se plynule přechází a je nutné vyučovat jako 4 hodiny 1x za 14 dnů. Ověřeno dlouhodobě.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Otázkou je začlenění v SP. Dříve ve 3.r. a nyní v 1.r. Když studenti mají povědomí o zdravotnické technice, je to vhodnější. V 1.r. netuší nic o tomto druhu techniky.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392</TotalTime>
  <Words>323</Words>
  <Application>Microsoft Office PowerPoint</Application>
  <PresentationFormat>Širokoúhlá obrazovka</PresentationFormat>
  <Paragraphs>41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Technika</vt:lpstr>
      <vt:lpstr>Technika-Bold</vt:lpstr>
      <vt:lpstr>Arial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Uzivatel</cp:lastModifiedBy>
  <cp:revision>30</cp:revision>
  <dcterms:created xsi:type="dcterms:W3CDTF">2016-10-24T11:40:37Z</dcterms:created>
  <dcterms:modified xsi:type="dcterms:W3CDTF">2017-01-31T04:50:45Z</dcterms:modified>
</cp:coreProperties>
</file>