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86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1366" y="1804398"/>
            <a:ext cx="117956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17PBBMEC Mechanika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</a:t>
            </a:r>
            <a:r>
              <a:rPr lang="cs-CZ" sz="4000" dirty="0" err="1" smtClean="0">
                <a:solidFill>
                  <a:srgbClr val="0070C0"/>
                </a:solidFill>
              </a:rPr>
              <a:t>17ABBMEC</a:t>
            </a:r>
            <a:r>
              <a:rPr lang="cs-CZ" sz="4000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cs-CZ" sz="4000" dirty="0" err="1">
                <a:solidFill>
                  <a:srgbClr val="0070C0"/>
                </a:solidFill>
              </a:rPr>
              <a:t>17PBBBB</a:t>
            </a:r>
            <a:r>
              <a:rPr lang="cs-CZ" sz="4000" dirty="0">
                <a:solidFill>
                  <a:srgbClr val="0070C0"/>
                </a:solidFill>
              </a:rPr>
              <a:t> Biomechanika a </a:t>
            </a:r>
            <a:r>
              <a:rPr lang="cs-CZ" sz="4000" dirty="0" err="1">
                <a:solidFill>
                  <a:srgbClr val="0070C0"/>
                </a:solidFill>
              </a:rPr>
              <a:t>biomateriály</a:t>
            </a:r>
            <a:r>
              <a:rPr lang="cs-CZ" sz="4000" dirty="0">
                <a:solidFill>
                  <a:srgbClr val="0070C0"/>
                </a:solidFill>
              </a:rPr>
              <a:t/>
            </a:r>
            <a:br>
              <a:rPr lang="cs-CZ" sz="4000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</a:t>
            </a:r>
            <a:r>
              <a:rPr lang="cs-CZ" sz="4000" dirty="0" err="1">
                <a:solidFill>
                  <a:srgbClr val="0070C0"/>
                </a:solidFill>
              </a:rPr>
              <a:t>17ABBBB</a:t>
            </a:r>
            <a:r>
              <a:rPr lang="cs-CZ" sz="4000" dirty="0">
                <a:solidFill>
                  <a:srgbClr val="0070C0"/>
                </a:solidFill>
              </a:rPr>
              <a:t>)</a:t>
            </a:r>
          </a:p>
          <a:p>
            <a:pPr algn="ctr"/>
            <a:endParaRPr lang="cs-CZ" sz="2800" dirty="0"/>
          </a:p>
          <a:p>
            <a:pPr algn="ctr"/>
            <a:r>
              <a:rPr lang="cs-CZ" sz="4000" dirty="0"/>
              <a:t>2+2 – </a:t>
            </a:r>
            <a:r>
              <a:rPr lang="cs-CZ" sz="4000" dirty="0" err="1"/>
              <a:t>z,zk</a:t>
            </a:r>
            <a:r>
              <a:rPr lang="cs-CZ" sz="4000" dirty="0"/>
              <a:t> - 4 </a:t>
            </a:r>
            <a:r>
              <a:rPr lang="cs-CZ" sz="4000" dirty="0" err="1"/>
              <a:t>kr.</a:t>
            </a:r>
            <a:r>
              <a:rPr lang="cs-CZ" sz="4000" dirty="0"/>
              <a:t> – </a:t>
            </a:r>
            <a:r>
              <a:rPr lang="cs-CZ" sz="4000" dirty="0" err="1"/>
              <a:t>3.r</a:t>
            </a:r>
            <a:r>
              <a:rPr lang="cs-CZ" sz="4000" dirty="0"/>
              <a:t>./ZS – 5. sem. – předmět P</a:t>
            </a:r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.r./LS – 4. sem</a:t>
            </a:r>
            <a:r>
              <a:rPr lang="cs-CZ" sz="4000" dirty="0"/>
              <a:t>. – předmět P</a:t>
            </a:r>
          </a:p>
          <a:p>
            <a:pPr algn="ctr"/>
            <a:r>
              <a:rPr lang="cs-CZ" sz="4000" u="sng" dirty="0" smtClean="0"/>
              <a:t>Kutílek, P.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6321" y="2364462"/>
            <a:ext cx="1136192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400" dirty="0"/>
              <a:t>D</a:t>
            </a:r>
            <a:r>
              <a:rPr lang="cs-CZ" altLang="cs-CZ" sz="2400" dirty="0" smtClean="0"/>
              <a:t>ostudovat </a:t>
            </a:r>
            <a:r>
              <a:rPr lang="cs-CZ" altLang="cs-CZ" sz="2400" dirty="0"/>
              <a:t>znalosti a vytvořit si obecné povědomí o </a:t>
            </a:r>
            <a:endParaRPr lang="cs-CZ" altLang="cs-CZ" sz="2400" dirty="0" smtClean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mechanice těles a soustav, teorií pevnosti (a s tím související aplikace v praxi),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základů biomechaniky,</a:t>
            </a:r>
            <a:endParaRPr lang="cs-CZ" altLang="cs-CZ" sz="2400" dirty="0" smtClean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/>
              <a:t>uplatnění konkrétních problémů teorie v praxi.</a:t>
            </a:r>
          </a:p>
          <a:p>
            <a:pPr>
              <a:spcAft>
                <a:spcPts val="1200"/>
              </a:spcAft>
            </a:pPr>
            <a:r>
              <a:rPr lang="cs-CZ" altLang="cs-CZ" sz="2400" dirty="0" smtClean="0"/>
              <a:t>Obsah </a:t>
            </a:r>
            <a:r>
              <a:rPr lang="cs-CZ" altLang="cs-CZ" sz="2400" dirty="0"/>
              <a:t>je </a:t>
            </a:r>
            <a:r>
              <a:rPr lang="cs-CZ" altLang="cs-CZ" sz="2400" dirty="0" smtClean="0"/>
              <a:t>volen k pochopení navazujících předmětů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Biomechanika</a:t>
            </a:r>
            <a:r>
              <a:rPr lang="cs-CZ" altLang="cs-CZ" sz="2400" dirty="0"/>
              <a:t>, </a:t>
            </a:r>
            <a:endParaRPr lang="cs-CZ" altLang="cs-CZ" sz="24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Robotika</a:t>
            </a:r>
            <a:r>
              <a:rPr lang="cs-CZ" altLang="cs-CZ" sz="2400" dirty="0"/>
              <a:t>, </a:t>
            </a:r>
            <a:endParaRPr lang="cs-CZ" altLang="cs-CZ" sz="24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Rehabilitační </a:t>
            </a:r>
            <a:r>
              <a:rPr lang="cs-CZ" altLang="cs-CZ" sz="2400" dirty="0"/>
              <a:t>inženýrství. 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Absolvování a znalosti z předmětu </a:t>
            </a:r>
            <a:r>
              <a:rPr lang="cs-CZ" altLang="cs-CZ" sz="2800" dirty="0"/>
              <a:t>Fyzika I 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17PBBFY1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17ABBAFY1</a:t>
            </a:r>
            <a:r>
              <a:rPr lang="cs-CZ" altLang="cs-CZ" sz="2800" dirty="0" smtClean="0"/>
              <a:t>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079745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znalosti z mechaniky </a:t>
            </a:r>
            <a:r>
              <a:rPr lang="cs-CZ" altLang="cs-CZ" sz="2800" dirty="0"/>
              <a:t>těles a soustav, </a:t>
            </a:r>
            <a:r>
              <a:rPr lang="cs-CZ" altLang="cs-CZ" sz="2800" dirty="0" smtClean="0"/>
              <a:t>teorie pevnosti,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základní </a:t>
            </a:r>
            <a:r>
              <a:rPr lang="cs-CZ" altLang="cs-CZ" sz="2800" dirty="0"/>
              <a:t>znalosti z biomechaniky jako celku (klinická, sportovní, ortopedická,…) ,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povědomí o využití teorií z </a:t>
            </a:r>
            <a:r>
              <a:rPr lang="cs-CZ" altLang="cs-CZ" sz="2800" dirty="0" smtClean="0"/>
              <a:t>bio/mechaniky v </a:t>
            </a:r>
            <a:r>
              <a:rPr lang="cs-CZ" altLang="cs-CZ" sz="2800" dirty="0" smtClean="0"/>
              <a:t>praxi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/>
              <a:t>schopnost samostatného řešení úkolů z </a:t>
            </a:r>
            <a:r>
              <a:rPr lang="cs-CZ" altLang="cs-CZ" sz="2800" dirty="0" smtClean="0"/>
              <a:t>bio/mechaniky  </a:t>
            </a:r>
            <a:r>
              <a:rPr lang="cs-CZ" altLang="cs-CZ" sz="2800" dirty="0"/>
              <a:t>v rámci </a:t>
            </a:r>
            <a:r>
              <a:rPr lang="cs-CZ" altLang="cs-CZ" sz="2800" dirty="0" err="1"/>
              <a:t>bc.</a:t>
            </a:r>
            <a:r>
              <a:rPr lang="cs-CZ" altLang="cs-CZ" sz="2800" dirty="0"/>
              <a:t> prací a praxe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Pochopení látky pro navazují předměty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Biomechanika, </a:t>
            </a:r>
            <a:r>
              <a:rPr lang="cs-CZ" altLang="cs-CZ" sz="2800" dirty="0" smtClean="0"/>
              <a:t>Robotika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Rehabilitační </a:t>
            </a:r>
            <a:r>
              <a:rPr lang="cs-CZ" altLang="cs-CZ" sz="2800" dirty="0"/>
              <a:t>inženýrství. 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200" dirty="0" smtClean="0"/>
              <a:t>Slabé vstupní znalosti z předmětu </a:t>
            </a:r>
            <a:r>
              <a:rPr lang="cs-CZ" altLang="cs-CZ" sz="2200" dirty="0"/>
              <a:t>Fyzika </a:t>
            </a:r>
            <a:r>
              <a:rPr lang="cs-CZ" altLang="cs-CZ" sz="2200" dirty="0" smtClean="0"/>
              <a:t>I. → náročný předmět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200" dirty="0" smtClean="0"/>
              <a:t>Návaznost </a:t>
            </a:r>
            <a:r>
              <a:rPr lang="cs-CZ" altLang="cs-CZ" sz="2200" dirty="0"/>
              <a:t>na základ teorií z oblastí strojírenství → vyplnění mezery ve znalostech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200" dirty="0" smtClean="0"/>
              <a:t>Neznalost tvorby technické dokumentace (strojní) </a:t>
            </a:r>
            <a:r>
              <a:rPr lang="cs-CZ" altLang="cs-CZ" sz="2200" dirty="0"/>
              <a:t>→ </a:t>
            </a:r>
            <a:r>
              <a:rPr lang="cs-CZ" altLang="cs-CZ" sz="2200" dirty="0" smtClean="0"/>
              <a:t>schopnost tvorby technických odborných/textů </a:t>
            </a:r>
            <a:endParaRPr lang="cs-CZ" altLang="cs-CZ" sz="2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200" dirty="0" smtClean="0"/>
              <a:t>Neznalost aplikace teorií v </a:t>
            </a:r>
            <a:r>
              <a:rPr lang="cs-CZ" altLang="cs-CZ" sz="2200" dirty="0" smtClean="0"/>
              <a:t>praxi/reálné </a:t>
            </a:r>
            <a:r>
              <a:rPr lang="cs-CZ" altLang="cs-CZ" sz="2200" dirty="0" smtClean="0"/>
              <a:t>technické praxe  </a:t>
            </a:r>
            <a:r>
              <a:rPr lang="cs-CZ" altLang="cs-CZ" sz="2200" dirty="0"/>
              <a:t>→ presentace skutečného prostředí strojních </a:t>
            </a:r>
            <a:r>
              <a:rPr lang="cs-CZ" altLang="cs-CZ" sz="2200" dirty="0" smtClean="0"/>
              <a:t>firem, pochopení využití teorií ve strojní praxi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200" dirty="0" smtClean="0"/>
              <a:t>Ukázka </a:t>
            </a:r>
            <a:r>
              <a:rPr lang="cs-CZ" altLang="cs-CZ" sz="2200" dirty="0"/>
              <a:t>konkrétních praktických aplikací  → presentace skutečných potřeb praxe a závěrečných studentských </a:t>
            </a:r>
            <a:r>
              <a:rPr lang="cs-CZ" altLang="cs-CZ" sz="2200" dirty="0" smtClean="0"/>
              <a:t>prací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Zvýšit nároky 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znalost teorie předmětu Fyzika a Matematika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Zdůraznit </a:t>
            </a:r>
            <a:r>
              <a:rPr lang="cs-CZ" altLang="cs-CZ" sz="2800" dirty="0"/>
              <a:t>využití teorie předmětu Fyzika a Matematika v praxi.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Seznámit studenty se zákonitostmi tvorby </a:t>
            </a:r>
            <a:r>
              <a:rPr lang="cs-CZ" altLang="cs-CZ" sz="2800" dirty="0"/>
              <a:t>technické dokumentace (strojní)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Seznámit studenty se zákonitostmi tvorby </a:t>
            </a:r>
            <a:r>
              <a:rPr lang="cs-CZ" altLang="cs-CZ" sz="2800" dirty="0" smtClean="0"/>
              <a:t>odborné </a:t>
            </a:r>
            <a:r>
              <a:rPr lang="cs-CZ" altLang="cs-CZ" sz="2800" dirty="0"/>
              <a:t>dokumentace </a:t>
            </a:r>
            <a:r>
              <a:rPr lang="cs-CZ" altLang="cs-CZ" sz="2800" dirty="0" smtClean="0"/>
              <a:t>a odborných textů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0" y="2590799"/>
            <a:ext cx="11361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Prohloubit znalosti o uplatnění teorie v praxi.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Prohloubit znalosti v interpretaci odborné dokumentace.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Prohloubit schopnosti samostatné práce </a:t>
            </a:r>
            <a:r>
              <a:rPr lang="cs-CZ" altLang="cs-CZ" sz="2800" dirty="0" smtClean="0"/>
              <a:t>v </a:t>
            </a:r>
            <a:r>
              <a:rPr lang="cs-CZ" altLang="cs-CZ" sz="2800" dirty="0" smtClean="0"/>
              <a:t>řešení technických zadání, závěrečných prací, </a:t>
            </a:r>
            <a:r>
              <a:rPr lang="cs-CZ" altLang="cs-CZ" sz="2800" dirty="0" err="1" smtClean="0"/>
              <a:t>VaV</a:t>
            </a:r>
            <a:r>
              <a:rPr lang="cs-CZ" altLang="cs-CZ" sz="2800" dirty="0" smtClean="0"/>
              <a:t> úkolů pro praxi,…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545</TotalTime>
  <Words>316</Words>
  <Application>Microsoft Office PowerPoint</Application>
  <PresentationFormat>Vlastní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Wingdings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biomech4</cp:lastModifiedBy>
  <cp:revision>38</cp:revision>
  <dcterms:created xsi:type="dcterms:W3CDTF">2016-10-24T11:40:37Z</dcterms:created>
  <dcterms:modified xsi:type="dcterms:W3CDTF">2017-01-26T09:12:38Z</dcterms:modified>
</cp:coreProperties>
</file>