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charset="-18"/>
      <p:regular r:id="rId10"/>
    </p:embeddedFont>
    <p:embeddedFont>
      <p:font typeface="Technika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xmlns="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17PBBNMP Návrh a management projektu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(17ABBNMP)</a:t>
            </a:r>
          </a:p>
          <a:p>
            <a:pPr algn="ctr"/>
            <a:endParaRPr lang="cs-CZ" sz="2800" dirty="0"/>
          </a:p>
          <a:p>
            <a:pPr algn="ctr"/>
            <a:r>
              <a:rPr lang="cs-CZ" sz="4000" dirty="0"/>
              <a:t>1+1 – </a:t>
            </a:r>
            <a:r>
              <a:rPr lang="cs-CZ" sz="4000" dirty="0" err="1"/>
              <a:t>kl.z</a:t>
            </a:r>
            <a:r>
              <a:rPr lang="cs-CZ" sz="4000" dirty="0"/>
              <a:t> - 2 </a:t>
            </a:r>
            <a:r>
              <a:rPr lang="cs-CZ" sz="4000" dirty="0" err="1"/>
              <a:t>kr.</a:t>
            </a:r>
            <a:r>
              <a:rPr lang="cs-CZ" sz="4000" dirty="0"/>
              <a:t> – 1.r./LS – 2. sem.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Petráček, J.</a:t>
            </a:r>
            <a:r>
              <a:rPr lang="cs-CZ" sz="4000" dirty="0"/>
              <a:t>, Hospodková, P., </a:t>
            </a:r>
            <a:r>
              <a:rPr lang="cs-CZ" sz="4000" dirty="0" err="1"/>
              <a:t>Hiřmanová</a:t>
            </a:r>
            <a:r>
              <a:rPr lang="cs-CZ" sz="4000"/>
              <a:t>, K.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solidFill>
                  <a:srgbClr val="0070C0"/>
                </a:solidFill>
              </a:rPr>
              <a:t>Cíl/cíle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Studenti mají získat základní znalosti v projektovém řízení, musí si uspořádat myšlení u projektů do logického rámce a musí vnímat, že úspěch je závislý na mnoha faktorech.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Cílem je, aby student chápal pojem holistické myšlení, vzal si ho za své, vnímal rozhodování 20/80 a nebál se problémů a změn.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Cílem předmětu je také poukázat na nutné morální kvality managerů, na kvalitní práci s lidmi.</a:t>
            </a:r>
          </a:p>
        </p:txBody>
      </p:sp>
    </p:spTree>
    <p:extLst>
      <p:ext uri="{BB962C8B-B14F-4D97-AF65-F5344CB8AC3E}">
        <p14:creationId xmlns:p14="http://schemas.microsoft.com/office/powerpoint/2010/main" xmlns="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Vstupní požadavky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Pouze chtít chápat princip projektového řízení, mít technické a logistické myšlení</a:t>
            </a:r>
          </a:p>
        </p:txBody>
      </p:sp>
    </p:spTree>
    <p:extLst>
      <p:ext uri="{BB962C8B-B14F-4D97-AF65-F5344CB8AC3E}">
        <p14:creationId xmlns:p14="http://schemas.microsoft.com/office/powerpoint/2010/main" xmlns="" val="42244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Získat znalosti a dovednosti tak, aby byly na úrovni D zkoušky projektového managera(žáka) podle IPMA</a:t>
            </a:r>
          </a:p>
        </p:txBody>
      </p:sp>
    </p:spTree>
    <p:extLst>
      <p:ext uri="{BB962C8B-B14F-4D97-AF65-F5344CB8AC3E}">
        <p14:creationId xmlns:p14="http://schemas.microsoft.com/office/powerpoint/2010/main" xmlns="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Studenti 1. ročníku sledují projektové řízení s nedůvěrou, protože neví, co projektové řízení má s technikou. Po několika zvláště cvičeních, kde si vyzkouší složitost stanovení správných postupů, studenti začínají diskutovat a hledají různé postupy řešení. A to je to, co je cílem.</a:t>
            </a:r>
          </a:p>
        </p:txBody>
      </p:sp>
    </p:spTree>
    <p:extLst>
      <p:ext uri="{BB962C8B-B14F-4D97-AF65-F5344CB8AC3E}">
        <p14:creationId xmlns:p14="http://schemas.microsoft.com/office/powerpoint/2010/main" xmlns="" val="31286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Nemám žádné požadavky</a:t>
            </a:r>
          </a:p>
        </p:txBody>
      </p:sp>
    </p:spTree>
    <p:extLst>
      <p:ext uri="{BB962C8B-B14F-4D97-AF65-F5344CB8AC3E}">
        <p14:creationId xmlns:p14="http://schemas.microsoft.com/office/powerpoint/2010/main" xmlns="" val="171445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>
                <a:solidFill>
                  <a:srgbClr val="0070C0"/>
                </a:solidFill>
              </a:rPr>
              <a:t>reakreditaci</a:t>
            </a:r>
            <a:r>
              <a:rPr lang="cs-CZ" sz="4000" dirty="0">
                <a:solidFill>
                  <a:srgbClr val="0070C0"/>
                </a:solidFill>
              </a:rPr>
              <a:t>, …)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Od příštího roku předpokládáme akreditovat předmět od agentury IPMA a chceme, aby součástí klasifikovaného zápočtu byla i zkouška na úrovni </a:t>
            </a:r>
            <a:r>
              <a:rPr lang="cs-CZ" altLang="cs-CZ" sz="2800"/>
              <a:t>D podle IPMA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44274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412</TotalTime>
  <Words>245</Words>
  <Application>Microsoft Office PowerPoint</Application>
  <PresentationFormat>Vlastní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petracek55551</cp:lastModifiedBy>
  <cp:revision>30</cp:revision>
  <dcterms:created xsi:type="dcterms:W3CDTF">2016-10-24T11:40:37Z</dcterms:created>
  <dcterms:modified xsi:type="dcterms:W3CDTF">2017-01-30T09:55:39Z</dcterms:modified>
</cp:coreProperties>
</file>