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872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Přístroje</a:t>
            </a:r>
            <a:r>
              <a:rPr lang="cs-CZ" sz="4000" dirty="0" smtClean="0">
                <a:solidFill>
                  <a:srgbClr val="0070C0"/>
                </a:solidFill>
              </a:rPr>
              <a:t>, metody a postupy v klinické praxi 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I. (17ABBPMP1) </a:t>
            </a:r>
            <a:r>
              <a:rPr lang="cs-CZ" sz="4000" dirty="0" smtClean="0">
                <a:solidFill>
                  <a:srgbClr val="0070C0"/>
                </a:solidFill>
              </a:rPr>
              <a:t>a II. (</a:t>
            </a:r>
            <a:r>
              <a:rPr lang="cs-CZ" sz="4000" dirty="0">
                <a:solidFill>
                  <a:srgbClr val="0070C0"/>
                </a:solidFill>
              </a:rPr>
              <a:t>17ABBPMP2</a:t>
            </a:r>
            <a:r>
              <a:rPr lang="cs-CZ" sz="4000" dirty="0" smtClean="0">
                <a:solidFill>
                  <a:srgbClr val="0070C0"/>
                </a:solidFill>
              </a:rPr>
              <a:t>)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1+3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2.r./LS – 4. sem</a:t>
            </a:r>
            <a:r>
              <a:rPr lang="cs-CZ" sz="4000" dirty="0"/>
              <a:t>. – předmět </a:t>
            </a:r>
            <a:r>
              <a:rPr lang="cs-CZ" sz="4000" dirty="0" smtClean="0"/>
              <a:t>P </a:t>
            </a:r>
            <a:r>
              <a:rPr lang="cs-CZ" sz="4000" dirty="0" smtClean="0"/>
              <a:t>1+3 </a:t>
            </a:r>
            <a:r>
              <a:rPr lang="cs-CZ" sz="4000" dirty="0"/>
              <a:t>– </a:t>
            </a:r>
            <a:r>
              <a:rPr lang="cs-CZ" sz="4000" dirty="0" err="1"/>
              <a:t>kl.z</a:t>
            </a:r>
            <a:r>
              <a:rPr lang="cs-CZ" sz="4000" dirty="0"/>
              <a:t> - 4 </a:t>
            </a:r>
            <a:r>
              <a:rPr lang="cs-CZ" sz="4000" dirty="0" err="1"/>
              <a:t>kr.</a:t>
            </a:r>
            <a:r>
              <a:rPr lang="cs-CZ" sz="4000" dirty="0"/>
              <a:t> – 3.r./ZS – 5. sem. – 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Beneš, J., </a:t>
            </a:r>
            <a:r>
              <a:rPr lang="cs-CZ" sz="4000" dirty="0" smtClean="0"/>
              <a:t>Svačina Š., Zlatohlávek</a:t>
            </a:r>
            <a:r>
              <a:rPr lang="cs-CZ" sz="4000" dirty="0" smtClean="0"/>
              <a:t>, L., </a:t>
            </a:r>
            <a:endParaRPr lang="cs-CZ" sz="4000" dirty="0" smtClean="0"/>
          </a:p>
          <a:p>
            <a:pPr algn="ctr"/>
            <a:r>
              <a:rPr lang="cs-CZ" sz="4000" u="sng" dirty="0" smtClean="0"/>
              <a:t>Hozman</a:t>
            </a:r>
            <a:r>
              <a:rPr lang="cs-CZ" sz="4000" u="sng" dirty="0" smtClean="0"/>
              <a:t>, J.</a:t>
            </a:r>
            <a:r>
              <a:rPr lang="cs-CZ" sz="4000" dirty="0" smtClean="0"/>
              <a:t> a kol.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9262" y="2581835"/>
            <a:ext cx="113619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Seznámení se se základy klinického použití přístrojové techniky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a jejich reálného použití v praxi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Seznámení se se základními diagnostickými a vyšetřovacími postupy v medicíně (RTG, UZ, CT, MR, PETCT, …..)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Praxe na jednotlivých odděleních klinických oborů: </a:t>
            </a:r>
            <a:r>
              <a:rPr lang="cs-CZ" altLang="cs-CZ" sz="2800" dirty="0" err="1" smtClean="0"/>
              <a:t>gastroendokrinologie</a:t>
            </a:r>
            <a:r>
              <a:rPr lang="cs-CZ" altLang="cs-CZ" sz="2800" dirty="0" smtClean="0"/>
              <a:t>, kardiologie, endokrinologie, </a:t>
            </a:r>
            <a:r>
              <a:rPr lang="cs-CZ" altLang="cs-CZ" sz="2800" dirty="0" err="1" smtClean="0"/>
              <a:t>nefrologie</a:t>
            </a:r>
            <a:r>
              <a:rPr lang="cs-CZ" altLang="cs-CZ" sz="2800" dirty="0" smtClean="0"/>
              <a:t>, oddělení intenzivní medicíny, oddělení metabolických onemocnění, osteologie, </a:t>
            </a:r>
            <a:r>
              <a:rPr lang="cs-CZ" altLang="cs-CZ" sz="2800" dirty="0" err="1" smtClean="0"/>
              <a:t>obezitologie</a:t>
            </a:r>
            <a:r>
              <a:rPr lang="cs-CZ" altLang="cs-CZ" sz="2800" dirty="0" smtClean="0"/>
              <a:t>  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znalosti středoškolské fyziky potencované výukou na CVUT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 a orientace v </a:t>
            </a:r>
            <a:r>
              <a:rPr lang="cs-CZ" altLang="cs-CZ" sz="2800" dirty="0" err="1" smtClean="0"/>
              <a:t>odpřednesených</a:t>
            </a:r>
            <a:r>
              <a:rPr lang="cs-CZ" altLang="cs-CZ" sz="2800" dirty="0" smtClean="0"/>
              <a:t> tématech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Reálná představa  použití přístrojové techniky v klinické medicíně a vyšetřovacích metodách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6497" y="3127837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 tomto počtu studentů nereálné další pokračování předmětu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Není možno v daném počtu studentů v takovémto časovém úseku </a:t>
            </a:r>
            <a:r>
              <a:rPr lang="cs-CZ" altLang="cs-CZ" sz="2800" dirty="0" err="1" smtClean="0"/>
              <a:t>odprezentovat</a:t>
            </a:r>
            <a:r>
              <a:rPr lang="cs-CZ" altLang="cs-CZ" sz="2800" dirty="0" smtClean="0"/>
              <a:t> daná témata a zajistit reálnou praxi studentů při klinických vyšetřovacích postupech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Znalosti studentů základních znalostí fyziky neodpovídají často znalostem studentů medicíny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0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Nutné základní znalosti fyziky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0" y="2590799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Bud jako volitelný předmět v omezeném počtu studentů </a:t>
            </a:r>
            <a:r>
              <a:rPr lang="cs-CZ" altLang="cs-CZ" sz="2800" dirty="0" smtClean="0"/>
              <a:t>(do 20ti)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Nebo vyřazení ze studijního plánu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400</TotalTime>
  <Words>283</Words>
  <Application>Microsoft Office PowerPoint</Application>
  <PresentationFormat>Vlastní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Zlatohlavek Lukas</cp:lastModifiedBy>
  <cp:revision>30</cp:revision>
  <dcterms:created xsi:type="dcterms:W3CDTF">2016-10-24T11:40:37Z</dcterms:created>
  <dcterms:modified xsi:type="dcterms:W3CDTF">2017-01-24T21:59:25Z</dcterms:modified>
</cp:coreProperties>
</file>