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857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051" y="1925540"/>
            <a:ext cx="11321897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1906" y="2684779"/>
            <a:ext cx="11048187" cy="3747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notesSlide" Target="../notesSlides/notesSlide1.xml"/><Relationship Id="rId12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notesSlide" Target="../notesSlides/notesSlide2.xml"/><Relationship Id="rId5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9663" y="359663"/>
            <a:ext cx="2362200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56258" y="1772742"/>
            <a:ext cx="9735185" cy="731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56258" y="2431669"/>
            <a:ext cx="7081774" cy="7315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56258" y="3451859"/>
            <a:ext cx="6700647" cy="3657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56258" y="3909059"/>
            <a:ext cx="4882515" cy="3657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56258" y="4364431"/>
            <a:ext cx="662940" cy="3660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86991" y="4364431"/>
            <a:ext cx="377951" cy="3660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75967" y="4364431"/>
            <a:ext cx="1254036" cy="3660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9663" y="359663"/>
            <a:ext cx="2360676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8533" y="1925540"/>
            <a:ext cx="11375390" cy="40087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080">
              <a:lnSpc>
                <a:spcPct val="100000"/>
              </a:lnSpc>
            </a:pPr>
            <a:r>
              <a:rPr dirty="0" sz="4000" spc="210">
                <a:solidFill>
                  <a:srgbClr val="006FC0"/>
                </a:solidFill>
                <a:latin typeface="Tahoma"/>
                <a:cs typeface="Tahoma"/>
              </a:rPr>
              <a:t>17PBBPMS</a:t>
            </a:r>
            <a:r>
              <a:rPr dirty="0" sz="4000" spc="-32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dirty="0" sz="4000" spc="225">
                <a:solidFill>
                  <a:srgbClr val="006FC0"/>
                </a:solidFill>
                <a:latin typeface="Tahoma"/>
                <a:cs typeface="Tahoma"/>
              </a:rPr>
              <a:t>Pravděpod</a:t>
            </a:r>
            <a:r>
              <a:rPr dirty="0" sz="4000" spc="240">
                <a:solidFill>
                  <a:srgbClr val="006FC0"/>
                </a:solidFill>
                <a:latin typeface="Tahoma"/>
                <a:cs typeface="Tahoma"/>
              </a:rPr>
              <a:t>o</a:t>
            </a:r>
            <a:r>
              <a:rPr dirty="0" sz="4000" spc="240">
                <a:solidFill>
                  <a:srgbClr val="006FC0"/>
                </a:solidFill>
                <a:latin typeface="Tahoma"/>
                <a:cs typeface="Tahoma"/>
              </a:rPr>
              <a:t>bno</a:t>
            </a:r>
            <a:r>
              <a:rPr dirty="0" sz="4000" spc="200">
                <a:solidFill>
                  <a:srgbClr val="006FC0"/>
                </a:solidFill>
                <a:latin typeface="Tahoma"/>
                <a:cs typeface="Tahoma"/>
              </a:rPr>
              <a:t>s</a:t>
            </a:r>
            <a:r>
              <a:rPr dirty="0" sz="4000" spc="24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dirty="0" sz="4000" spc="-31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dirty="0" sz="4000" spc="165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dirty="0" sz="4000" spc="-34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dirty="0" sz="4000" spc="265">
                <a:solidFill>
                  <a:srgbClr val="006FC0"/>
                </a:solidFill>
                <a:latin typeface="Tahoma"/>
                <a:cs typeface="Tahoma"/>
              </a:rPr>
              <a:t>matemat</a:t>
            </a:r>
            <a:r>
              <a:rPr dirty="0" sz="4000" spc="114">
                <a:solidFill>
                  <a:srgbClr val="006FC0"/>
                </a:solidFill>
                <a:latin typeface="Tahoma"/>
                <a:cs typeface="Tahoma"/>
              </a:rPr>
              <a:t>i</a:t>
            </a:r>
            <a:r>
              <a:rPr dirty="0" sz="4000" spc="215">
                <a:solidFill>
                  <a:srgbClr val="006FC0"/>
                </a:solidFill>
                <a:latin typeface="Tahoma"/>
                <a:cs typeface="Tahoma"/>
              </a:rPr>
              <a:t>cká</a:t>
            </a:r>
            <a:endParaRPr sz="4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dirty="0" sz="4000" spc="210">
                <a:solidFill>
                  <a:srgbClr val="006FC0"/>
                </a:solidFill>
                <a:latin typeface="Tahoma"/>
                <a:cs typeface="Tahoma"/>
              </a:rPr>
              <a:t>statist</a:t>
            </a:r>
            <a:r>
              <a:rPr dirty="0" sz="4000" spc="135">
                <a:solidFill>
                  <a:srgbClr val="006FC0"/>
                </a:solidFill>
                <a:latin typeface="Tahoma"/>
                <a:cs typeface="Tahoma"/>
              </a:rPr>
              <a:t>i</a:t>
            </a:r>
            <a:r>
              <a:rPr dirty="0" sz="4000" spc="225">
                <a:solidFill>
                  <a:srgbClr val="006FC0"/>
                </a:solidFill>
                <a:latin typeface="Tahoma"/>
                <a:cs typeface="Tahoma"/>
              </a:rPr>
              <a:t>ka</a:t>
            </a:r>
            <a:endParaRPr sz="4000">
              <a:latin typeface="Tahoma"/>
              <a:cs typeface="Tahoma"/>
            </a:endParaRPr>
          </a:p>
          <a:p>
            <a:pPr algn="ctr" marL="1270">
              <a:lnSpc>
                <a:spcPct val="100000"/>
              </a:lnSpc>
            </a:pPr>
            <a:r>
              <a:rPr dirty="0" sz="4000" spc="170">
                <a:solidFill>
                  <a:srgbClr val="006FC0"/>
                </a:solidFill>
                <a:latin typeface="Tahoma"/>
                <a:cs typeface="Tahoma"/>
              </a:rPr>
              <a:t>(17ABBP</a:t>
            </a:r>
            <a:r>
              <a:rPr dirty="0" sz="4000" spc="229">
                <a:solidFill>
                  <a:srgbClr val="006FC0"/>
                </a:solidFill>
                <a:latin typeface="Tahoma"/>
                <a:cs typeface="Tahoma"/>
              </a:rPr>
              <a:t>M</a:t>
            </a:r>
            <a:r>
              <a:rPr dirty="0" sz="4000" spc="-60">
                <a:solidFill>
                  <a:srgbClr val="006FC0"/>
                </a:solidFill>
                <a:latin typeface="Tahoma"/>
                <a:cs typeface="Tahoma"/>
              </a:rPr>
              <a:t>S)</a:t>
            </a:r>
            <a:endParaRPr sz="4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359"/>
              </a:spcBef>
            </a:pPr>
            <a:r>
              <a:rPr dirty="0" sz="4000" spc="-25">
                <a:latin typeface="Tahoma"/>
                <a:cs typeface="Tahoma"/>
              </a:rPr>
              <a:t>2+2</a:t>
            </a:r>
            <a:r>
              <a:rPr dirty="0" sz="4000" spc="-355">
                <a:latin typeface="Tahoma"/>
                <a:cs typeface="Tahoma"/>
              </a:rPr>
              <a:t> </a:t>
            </a:r>
            <a:r>
              <a:rPr dirty="0" sz="4000" spc="325">
                <a:latin typeface="Tahoma"/>
                <a:cs typeface="Tahoma"/>
              </a:rPr>
              <a:t>–</a:t>
            </a:r>
            <a:r>
              <a:rPr dirty="0" sz="4000" spc="-335">
                <a:latin typeface="Tahoma"/>
                <a:cs typeface="Tahoma"/>
              </a:rPr>
              <a:t> </a:t>
            </a:r>
            <a:r>
              <a:rPr dirty="0" sz="4000" spc="55">
                <a:latin typeface="Tahoma"/>
                <a:cs typeface="Tahoma"/>
              </a:rPr>
              <a:t>z,</a:t>
            </a:r>
            <a:r>
              <a:rPr dirty="0" sz="4000" spc="50">
                <a:latin typeface="Tahoma"/>
                <a:cs typeface="Tahoma"/>
              </a:rPr>
              <a:t>z</a:t>
            </a:r>
            <a:r>
              <a:rPr dirty="0" sz="4000" spc="275">
                <a:latin typeface="Tahoma"/>
                <a:cs typeface="Tahoma"/>
              </a:rPr>
              <a:t>k</a:t>
            </a:r>
            <a:r>
              <a:rPr dirty="0" sz="4000" spc="-320">
                <a:latin typeface="Tahoma"/>
                <a:cs typeface="Tahoma"/>
              </a:rPr>
              <a:t> </a:t>
            </a:r>
            <a:r>
              <a:rPr dirty="0" sz="4000" spc="100">
                <a:latin typeface="Tahoma"/>
                <a:cs typeface="Tahoma"/>
              </a:rPr>
              <a:t>-</a:t>
            </a:r>
            <a:r>
              <a:rPr dirty="0" sz="4000" spc="-345">
                <a:latin typeface="Tahoma"/>
                <a:cs typeface="Tahoma"/>
              </a:rPr>
              <a:t> </a:t>
            </a:r>
            <a:r>
              <a:rPr dirty="0" sz="4000" spc="170">
                <a:latin typeface="Tahoma"/>
                <a:cs typeface="Tahoma"/>
              </a:rPr>
              <a:t>4</a:t>
            </a:r>
            <a:r>
              <a:rPr dirty="0" sz="4000" spc="-345">
                <a:latin typeface="Tahoma"/>
                <a:cs typeface="Tahoma"/>
              </a:rPr>
              <a:t> </a:t>
            </a:r>
            <a:r>
              <a:rPr dirty="0" sz="4000" spc="60">
                <a:latin typeface="Tahoma"/>
                <a:cs typeface="Tahoma"/>
              </a:rPr>
              <a:t>kr.</a:t>
            </a:r>
            <a:r>
              <a:rPr dirty="0" sz="4000" spc="-330">
                <a:latin typeface="Tahoma"/>
                <a:cs typeface="Tahoma"/>
              </a:rPr>
              <a:t> </a:t>
            </a:r>
            <a:r>
              <a:rPr dirty="0" sz="4000" spc="325">
                <a:latin typeface="Tahoma"/>
                <a:cs typeface="Tahoma"/>
              </a:rPr>
              <a:t>–</a:t>
            </a:r>
            <a:r>
              <a:rPr dirty="0" sz="4000" spc="-335">
                <a:latin typeface="Tahoma"/>
                <a:cs typeface="Tahoma"/>
              </a:rPr>
              <a:t> </a:t>
            </a:r>
            <a:r>
              <a:rPr dirty="0" sz="4000" spc="165">
                <a:latin typeface="Tahoma"/>
                <a:cs typeface="Tahoma"/>
              </a:rPr>
              <a:t>2</a:t>
            </a:r>
            <a:r>
              <a:rPr dirty="0" sz="4000" spc="45">
                <a:latin typeface="Tahoma"/>
                <a:cs typeface="Tahoma"/>
              </a:rPr>
              <a:t>.r./ZS</a:t>
            </a:r>
            <a:r>
              <a:rPr dirty="0" sz="4000" spc="-325">
                <a:latin typeface="Tahoma"/>
                <a:cs typeface="Tahoma"/>
              </a:rPr>
              <a:t> </a:t>
            </a:r>
            <a:r>
              <a:rPr dirty="0" sz="4000" spc="325">
                <a:latin typeface="Tahoma"/>
                <a:cs typeface="Tahoma"/>
              </a:rPr>
              <a:t>–</a:t>
            </a:r>
            <a:r>
              <a:rPr dirty="0" sz="4000" spc="-350">
                <a:latin typeface="Tahoma"/>
                <a:cs typeface="Tahoma"/>
              </a:rPr>
              <a:t> </a:t>
            </a:r>
            <a:r>
              <a:rPr dirty="0" sz="4000">
                <a:latin typeface="Tahoma"/>
                <a:cs typeface="Tahoma"/>
              </a:rPr>
              <a:t>3.</a:t>
            </a:r>
            <a:r>
              <a:rPr dirty="0" sz="4000" spc="-345">
                <a:latin typeface="Tahoma"/>
                <a:cs typeface="Tahoma"/>
              </a:rPr>
              <a:t> </a:t>
            </a:r>
            <a:r>
              <a:rPr dirty="0" sz="4000" spc="170">
                <a:latin typeface="Tahoma"/>
                <a:cs typeface="Tahoma"/>
              </a:rPr>
              <a:t>s</a:t>
            </a:r>
            <a:r>
              <a:rPr dirty="0" sz="4000" spc="270">
                <a:latin typeface="Tahoma"/>
                <a:cs typeface="Tahoma"/>
              </a:rPr>
              <a:t>em</a:t>
            </a:r>
            <a:r>
              <a:rPr dirty="0" sz="4000" spc="-185">
                <a:latin typeface="Tahoma"/>
                <a:cs typeface="Tahoma"/>
              </a:rPr>
              <a:t>.</a:t>
            </a:r>
            <a:r>
              <a:rPr dirty="0" sz="4000" spc="-340">
                <a:latin typeface="Tahoma"/>
                <a:cs typeface="Tahoma"/>
              </a:rPr>
              <a:t> </a:t>
            </a:r>
            <a:r>
              <a:rPr dirty="0" sz="4000" spc="325">
                <a:latin typeface="Tahoma"/>
                <a:cs typeface="Tahoma"/>
              </a:rPr>
              <a:t>–</a:t>
            </a:r>
            <a:r>
              <a:rPr dirty="0" sz="4000" spc="-350">
                <a:latin typeface="Tahoma"/>
                <a:cs typeface="Tahoma"/>
              </a:rPr>
              <a:t> </a:t>
            </a:r>
            <a:r>
              <a:rPr dirty="0" sz="4000" spc="250">
                <a:latin typeface="Tahoma"/>
                <a:cs typeface="Tahoma"/>
              </a:rPr>
              <a:t>předmět</a:t>
            </a:r>
            <a:r>
              <a:rPr dirty="0" sz="4000" spc="-315">
                <a:latin typeface="Tahoma"/>
                <a:cs typeface="Tahoma"/>
              </a:rPr>
              <a:t> </a:t>
            </a:r>
            <a:r>
              <a:rPr dirty="0" sz="4000" spc="240">
                <a:latin typeface="Tahoma"/>
                <a:cs typeface="Tahoma"/>
              </a:rPr>
              <a:t>P</a:t>
            </a:r>
            <a:endParaRPr sz="4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50">
              <a:latin typeface="Times New Roman"/>
              <a:cs typeface="Times New Roman"/>
            </a:endParaRPr>
          </a:p>
          <a:p>
            <a:pPr algn="ctr">
              <a:lnSpc>
                <a:spcPts val="4695"/>
              </a:lnSpc>
            </a:pPr>
            <a:r>
              <a:rPr dirty="0" sz="4000" spc="204" u="heavy">
                <a:latin typeface="Tahoma"/>
                <a:cs typeface="Tahoma"/>
              </a:rPr>
              <a:t>Rog</a:t>
            </a:r>
            <a:r>
              <a:rPr dirty="0" sz="4000" spc="165" u="heavy">
                <a:latin typeface="Tahoma"/>
                <a:cs typeface="Tahoma"/>
              </a:rPr>
              <a:t>a</a:t>
            </a:r>
            <a:r>
              <a:rPr dirty="0" sz="4000" spc="150" u="heavy">
                <a:latin typeface="Tahoma"/>
                <a:cs typeface="Tahoma"/>
              </a:rPr>
              <a:t>lewicz,</a:t>
            </a:r>
            <a:r>
              <a:rPr dirty="0" sz="4000" spc="-330" u="heavy">
                <a:latin typeface="Tahoma"/>
                <a:cs typeface="Tahoma"/>
              </a:rPr>
              <a:t> </a:t>
            </a:r>
            <a:r>
              <a:rPr dirty="0" sz="4000" spc="204" u="heavy">
                <a:latin typeface="Tahoma"/>
                <a:cs typeface="Tahoma"/>
              </a:rPr>
              <a:t>V</a:t>
            </a:r>
            <a:r>
              <a:rPr dirty="0" sz="4000" spc="-185" u="heavy">
                <a:latin typeface="Tahoma"/>
                <a:cs typeface="Tahoma"/>
              </a:rPr>
              <a:t>.</a:t>
            </a:r>
            <a:r>
              <a:rPr dirty="0" sz="4000" spc="-305">
                <a:latin typeface="Tahoma"/>
                <a:cs typeface="Tahoma"/>
              </a:rPr>
              <a:t>,</a:t>
            </a:r>
            <a:r>
              <a:rPr dirty="0" sz="4000" spc="-335">
                <a:latin typeface="Tahoma"/>
                <a:cs typeface="Tahoma"/>
              </a:rPr>
              <a:t> </a:t>
            </a:r>
            <a:r>
              <a:rPr dirty="0" sz="4000" spc="165">
                <a:latin typeface="Tahoma"/>
                <a:cs typeface="Tahoma"/>
              </a:rPr>
              <a:t>Sch</a:t>
            </a:r>
            <a:r>
              <a:rPr dirty="0" sz="4000" spc="150">
                <a:latin typeface="Tahoma"/>
                <a:cs typeface="Tahoma"/>
              </a:rPr>
              <a:t>a</a:t>
            </a:r>
            <a:r>
              <a:rPr dirty="0" sz="4000" spc="210">
                <a:latin typeface="Tahoma"/>
                <a:cs typeface="Tahoma"/>
              </a:rPr>
              <a:t>abov</a:t>
            </a:r>
            <a:r>
              <a:rPr dirty="0" sz="4000" spc="190">
                <a:latin typeface="Tahoma"/>
                <a:cs typeface="Tahoma"/>
              </a:rPr>
              <a:t>á</a:t>
            </a:r>
            <a:r>
              <a:rPr dirty="0" sz="4000" spc="-305">
                <a:latin typeface="Tahoma"/>
                <a:cs typeface="Tahoma"/>
              </a:rPr>
              <a:t>,</a:t>
            </a:r>
            <a:r>
              <a:rPr dirty="0" sz="4000" spc="-310">
                <a:latin typeface="Tahoma"/>
                <a:cs typeface="Tahoma"/>
              </a:rPr>
              <a:t> </a:t>
            </a:r>
            <a:r>
              <a:rPr dirty="0" sz="4000" spc="-40">
                <a:latin typeface="Tahoma"/>
                <a:cs typeface="Tahoma"/>
              </a:rPr>
              <a:t>H.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595"/>
              </a:lnSpc>
            </a:pPr>
            <a:r>
              <a:rPr dirty="0" spc="215"/>
              <a:t>Cíl/cíle</a:t>
            </a:r>
            <a:r>
              <a:rPr dirty="0" spc="-340"/>
              <a:t> </a:t>
            </a:r>
            <a:r>
              <a:rPr dirty="0" spc="229"/>
              <a:t>předmětu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5233" y="2688557"/>
            <a:ext cx="10629900" cy="3783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02590">
              <a:lnSpc>
                <a:spcPct val="100000"/>
              </a:lnSpc>
            </a:pPr>
            <a:r>
              <a:rPr dirty="0" sz="2800" spc="135">
                <a:latin typeface="Tahoma"/>
                <a:cs typeface="Tahoma"/>
              </a:rPr>
              <a:t>Cílem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65">
                <a:latin typeface="Tahoma"/>
                <a:cs typeface="Tahoma"/>
              </a:rPr>
              <a:t>ed</a:t>
            </a:r>
            <a:r>
              <a:rPr dirty="0" sz="2800" spc="265">
                <a:latin typeface="Tahoma"/>
                <a:cs typeface="Tahoma"/>
              </a:rPr>
              <a:t>m</a:t>
            </a:r>
            <a:r>
              <a:rPr dirty="0" sz="2800" spc="145">
                <a:latin typeface="Tahoma"/>
                <a:cs typeface="Tahoma"/>
              </a:rPr>
              <a:t>ětu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00">
                <a:latin typeface="Tahoma"/>
                <a:cs typeface="Tahoma"/>
              </a:rPr>
              <a:t>je</a:t>
            </a:r>
            <a:r>
              <a:rPr dirty="0" sz="2800" spc="-245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se</a:t>
            </a:r>
            <a:r>
              <a:rPr dirty="0" sz="2800" spc="140">
                <a:latin typeface="Tahoma"/>
                <a:cs typeface="Tahoma"/>
              </a:rPr>
              <a:t>z</a:t>
            </a:r>
            <a:r>
              <a:rPr dirty="0" sz="2800" spc="150">
                <a:latin typeface="Tahoma"/>
                <a:cs typeface="Tahoma"/>
              </a:rPr>
              <a:t>námit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st</a:t>
            </a:r>
            <a:r>
              <a:rPr dirty="0" sz="2800" spc="155">
                <a:latin typeface="Tahoma"/>
                <a:cs typeface="Tahoma"/>
              </a:rPr>
              <a:t>u</a:t>
            </a:r>
            <a:r>
              <a:rPr dirty="0" sz="2800" spc="150">
                <a:latin typeface="Tahoma"/>
                <a:cs typeface="Tahoma"/>
              </a:rPr>
              <a:t>denty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se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základní</a:t>
            </a:r>
            <a:r>
              <a:rPr dirty="0" sz="2800" spc="285">
                <a:latin typeface="Tahoma"/>
                <a:cs typeface="Tahoma"/>
              </a:rPr>
              <a:t>m</a:t>
            </a:r>
            <a:r>
              <a:rPr dirty="0" sz="2800" spc="140">
                <a:latin typeface="Tahoma"/>
                <a:cs typeface="Tahoma"/>
              </a:rPr>
              <a:t>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200">
                <a:latin typeface="Tahoma"/>
                <a:cs typeface="Tahoma"/>
              </a:rPr>
              <a:t>p</a:t>
            </a:r>
            <a:r>
              <a:rPr dirty="0" sz="2800" spc="120">
                <a:latin typeface="Tahoma"/>
                <a:cs typeface="Tahoma"/>
              </a:rPr>
              <a:t>r</a:t>
            </a:r>
            <a:r>
              <a:rPr dirty="0" sz="2800" spc="60">
                <a:latin typeface="Tahoma"/>
                <a:cs typeface="Tahoma"/>
              </a:rPr>
              <a:t>i</a:t>
            </a:r>
            <a:r>
              <a:rPr dirty="0" sz="2800" spc="155">
                <a:latin typeface="Tahoma"/>
                <a:cs typeface="Tahoma"/>
              </a:rPr>
              <a:t>nc</a:t>
            </a:r>
            <a:r>
              <a:rPr dirty="0" sz="2800" spc="60">
                <a:latin typeface="Tahoma"/>
                <a:cs typeface="Tahoma"/>
              </a:rPr>
              <a:t>i</a:t>
            </a:r>
            <a:r>
              <a:rPr dirty="0" sz="2800" spc="175">
                <a:latin typeface="Tahoma"/>
                <a:cs typeface="Tahoma"/>
              </a:rPr>
              <a:t>py</a:t>
            </a:r>
            <a:r>
              <a:rPr dirty="0" sz="2800" spc="105">
                <a:latin typeface="Tahoma"/>
                <a:cs typeface="Tahoma"/>
              </a:rPr>
              <a:t> </a:t>
            </a:r>
            <a:r>
              <a:rPr dirty="0" sz="2800" spc="254">
                <a:latin typeface="Tahoma"/>
                <a:cs typeface="Tahoma"/>
              </a:rPr>
              <a:t>m</a:t>
            </a:r>
            <a:r>
              <a:rPr dirty="0" sz="2800" spc="170">
                <a:latin typeface="Tahoma"/>
                <a:cs typeface="Tahoma"/>
              </a:rPr>
              <a:t>o</a:t>
            </a:r>
            <a:r>
              <a:rPr dirty="0" sz="2800" spc="135">
                <a:latin typeface="Tahoma"/>
                <a:cs typeface="Tahoma"/>
              </a:rPr>
              <a:t>derní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statist</a:t>
            </a:r>
            <a:r>
              <a:rPr dirty="0" sz="2800" spc="75">
                <a:latin typeface="Tahoma"/>
                <a:cs typeface="Tahoma"/>
              </a:rPr>
              <a:t>i</a:t>
            </a:r>
            <a:r>
              <a:rPr dirty="0" sz="2800" spc="165">
                <a:latin typeface="Tahoma"/>
                <a:cs typeface="Tahoma"/>
              </a:rPr>
              <a:t>ky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zal</a:t>
            </a:r>
            <a:r>
              <a:rPr dirty="0" sz="2800" spc="200">
                <a:latin typeface="Tahoma"/>
                <a:cs typeface="Tahoma"/>
              </a:rPr>
              <a:t>o</a:t>
            </a:r>
            <a:r>
              <a:rPr dirty="0" sz="2800" spc="140">
                <a:latin typeface="Tahoma"/>
                <a:cs typeface="Tahoma"/>
              </a:rPr>
              <a:t>žené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n</a:t>
            </a:r>
            <a:r>
              <a:rPr dirty="0" sz="2800" spc="114">
                <a:latin typeface="Tahoma"/>
                <a:cs typeface="Tahoma"/>
              </a:rPr>
              <a:t>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te</a:t>
            </a:r>
            <a:r>
              <a:rPr dirty="0" sz="2800" spc="200">
                <a:latin typeface="Tahoma"/>
                <a:cs typeface="Tahoma"/>
              </a:rPr>
              <a:t>o</a:t>
            </a:r>
            <a:r>
              <a:rPr dirty="0" sz="2800" spc="120">
                <a:latin typeface="Tahoma"/>
                <a:cs typeface="Tahoma"/>
              </a:rPr>
              <a:t>r</a:t>
            </a:r>
            <a:r>
              <a:rPr dirty="0" sz="2800" spc="60">
                <a:latin typeface="Tahoma"/>
                <a:cs typeface="Tahoma"/>
              </a:rPr>
              <a:t>i</a:t>
            </a:r>
            <a:r>
              <a:rPr dirty="0" sz="2800" spc="140">
                <a:latin typeface="Tahoma"/>
                <a:cs typeface="Tahoma"/>
              </a:rPr>
              <a:t>i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45">
                <a:latin typeface="Tahoma"/>
                <a:cs typeface="Tahoma"/>
              </a:rPr>
              <a:t>avd</a:t>
            </a:r>
            <a:r>
              <a:rPr dirty="0" sz="2800" spc="150">
                <a:latin typeface="Tahoma"/>
                <a:cs typeface="Tahoma"/>
              </a:rPr>
              <a:t>ě</a:t>
            </a:r>
            <a:r>
              <a:rPr dirty="0" sz="2800" spc="185">
                <a:latin typeface="Tahoma"/>
                <a:cs typeface="Tahoma"/>
              </a:rPr>
              <a:t>podobnost</a:t>
            </a:r>
            <a:r>
              <a:rPr dirty="0" sz="2800" spc="100">
                <a:latin typeface="Tahoma"/>
                <a:cs typeface="Tahoma"/>
              </a:rPr>
              <a:t>i</a:t>
            </a:r>
            <a:r>
              <a:rPr dirty="0" sz="2800" spc="-130">
                <a:latin typeface="Tahoma"/>
                <a:cs typeface="Tahoma"/>
              </a:rPr>
              <a:t>.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600" spc="-825" u="heavy">
                <a:latin typeface="Tahoma"/>
                <a:cs typeface="Tahoma"/>
              </a:rPr>
              <a:t> </a:t>
            </a:r>
            <a:r>
              <a:rPr dirty="0" sz="2600" spc="155" u="heavy">
                <a:latin typeface="Tahoma"/>
                <a:cs typeface="Tahoma"/>
              </a:rPr>
              <a:t>Konk</a:t>
            </a:r>
            <a:r>
              <a:rPr dirty="0" sz="2600" spc="-819" u="heavy">
                <a:latin typeface="Tahoma"/>
                <a:cs typeface="Tahoma"/>
              </a:rPr>
              <a:t> </a:t>
            </a:r>
            <a:r>
              <a:rPr dirty="0" sz="2600" spc="114" u="heavy">
                <a:latin typeface="Tahoma"/>
                <a:cs typeface="Tahoma"/>
              </a:rPr>
              <a:t>rétně</a:t>
            </a:r>
            <a:r>
              <a:rPr dirty="0" sz="2600" spc="-280" u="heavy">
                <a:latin typeface="Tahoma"/>
                <a:cs typeface="Tahoma"/>
              </a:rPr>
              <a:t> </a:t>
            </a:r>
            <a:r>
              <a:rPr dirty="0" sz="2600" spc="90" u="heavy">
                <a:latin typeface="Tahoma"/>
                <a:cs typeface="Tahoma"/>
              </a:rPr>
              <a:t>je</a:t>
            </a:r>
            <a:r>
              <a:rPr dirty="0" sz="2600" spc="-245" u="heavy">
                <a:latin typeface="Tahoma"/>
                <a:cs typeface="Tahoma"/>
              </a:rPr>
              <a:t> </a:t>
            </a:r>
            <a:r>
              <a:rPr dirty="0" sz="2600" spc="114" u="heavy">
                <a:latin typeface="Tahoma"/>
                <a:cs typeface="Tahoma"/>
              </a:rPr>
              <a:t>cíl</a:t>
            </a:r>
            <a:r>
              <a:rPr dirty="0" sz="2600" spc="195" u="heavy">
                <a:latin typeface="Tahoma"/>
                <a:cs typeface="Tahoma"/>
              </a:rPr>
              <a:t>e</a:t>
            </a:r>
            <a:r>
              <a:rPr dirty="0" sz="2600" spc="240" u="heavy">
                <a:latin typeface="Tahoma"/>
                <a:cs typeface="Tahoma"/>
              </a:rPr>
              <a:t>m</a:t>
            </a:r>
            <a:r>
              <a:rPr dirty="0" sz="2600" spc="-245" u="heavy">
                <a:latin typeface="Tahoma"/>
                <a:cs typeface="Tahoma"/>
              </a:rPr>
              <a:t> </a:t>
            </a:r>
            <a:r>
              <a:rPr dirty="0" sz="2600" spc="110" u="heavy">
                <a:latin typeface="Tahoma"/>
                <a:cs typeface="Tahoma"/>
              </a:rPr>
              <a:t>pochopení:</a:t>
            </a:r>
            <a:r>
              <a:rPr dirty="0" sz="2600" spc="-229" u="heavy">
                <a:latin typeface="Tahoma"/>
                <a:cs typeface="Tahoma"/>
              </a:rPr>
              <a:t> </a:t>
            </a:r>
            <a:endParaRPr sz="26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70534" algn="l"/>
              </a:tabLst>
            </a:pPr>
            <a:r>
              <a:rPr dirty="0" sz="2600" spc="155">
                <a:latin typeface="Tahoma"/>
                <a:cs typeface="Tahoma"/>
              </a:rPr>
              <a:t>p</a:t>
            </a:r>
            <a:r>
              <a:rPr dirty="0" sz="2600" spc="90">
                <a:latin typeface="Tahoma"/>
                <a:cs typeface="Tahoma"/>
              </a:rPr>
              <a:t>r</a:t>
            </a:r>
            <a:r>
              <a:rPr dirty="0" sz="2600" spc="140">
                <a:latin typeface="Tahoma"/>
                <a:cs typeface="Tahoma"/>
              </a:rPr>
              <a:t>inc</a:t>
            </a:r>
            <a:r>
              <a:rPr dirty="0" sz="2600" spc="80">
                <a:latin typeface="Tahoma"/>
                <a:cs typeface="Tahoma"/>
              </a:rPr>
              <a:t>i</a:t>
            </a:r>
            <a:r>
              <a:rPr dirty="0" sz="2600" spc="155">
                <a:latin typeface="Tahoma"/>
                <a:cs typeface="Tahoma"/>
              </a:rPr>
              <a:t>pu</a:t>
            </a:r>
            <a:r>
              <a:rPr dirty="0" sz="2600" spc="-254">
                <a:latin typeface="Tahoma"/>
                <a:cs typeface="Tahoma"/>
              </a:rPr>
              <a:t> </a:t>
            </a:r>
            <a:r>
              <a:rPr dirty="0" sz="2600" spc="160">
                <a:latin typeface="Tahoma"/>
                <a:cs typeface="Tahoma"/>
              </a:rPr>
              <a:t>popisu</a:t>
            </a:r>
            <a:r>
              <a:rPr dirty="0" sz="2600" spc="-240">
                <a:latin typeface="Tahoma"/>
                <a:cs typeface="Tahoma"/>
              </a:rPr>
              <a:t> </a:t>
            </a:r>
            <a:r>
              <a:rPr dirty="0" sz="2600" spc="140">
                <a:latin typeface="Tahoma"/>
                <a:cs typeface="Tahoma"/>
              </a:rPr>
              <a:t>náho</a:t>
            </a:r>
            <a:r>
              <a:rPr dirty="0" sz="2600" spc="145">
                <a:latin typeface="Tahoma"/>
                <a:cs typeface="Tahoma"/>
              </a:rPr>
              <a:t>d</a:t>
            </a:r>
            <a:r>
              <a:rPr dirty="0" sz="2600" spc="130">
                <a:latin typeface="Tahoma"/>
                <a:cs typeface="Tahoma"/>
              </a:rPr>
              <a:t>n</a:t>
            </a:r>
            <a:r>
              <a:rPr dirty="0" sz="2600" spc="100">
                <a:latin typeface="Tahoma"/>
                <a:cs typeface="Tahoma"/>
              </a:rPr>
              <a:t>ý</a:t>
            </a:r>
            <a:r>
              <a:rPr dirty="0" sz="2600" spc="114">
                <a:latin typeface="Tahoma"/>
                <a:cs typeface="Tahoma"/>
              </a:rPr>
              <a:t>ch</a:t>
            </a:r>
            <a:r>
              <a:rPr dirty="0" sz="2600" spc="-270">
                <a:latin typeface="Tahoma"/>
                <a:cs typeface="Tahoma"/>
              </a:rPr>
              <a:t> </a:t>
            </a:r>
            <a:r>
              <a:rPr dirty="0" sz="2600" spc="170">
                <a:latin typeface="Tahoma"/>
                <a:cs typeface="Tahoma"/>
              </a:rPr>
              <a:t>ve</a:t>
            </a:r>
            <a:r>
              <a:rPr dirty="0" sz="2600" spc="60">
                <a:latin typeface="Tahoma"/>
                <a:cs typeface="Tahoma"/>
              </a:rPr>
              <a:t>l</a:t>
            </a:r>
            <a:r>
              <a:rPr dirty="0" sz="2600" spc="100">
                <a:latin typeface="Tahoma"/>
                <a:cs typeface="Tahoma"/>
              </a:rPr>
              <a:t>iči</a:t>
            </a:r>
            <a:r>
              <a:rPr dirty="0" sz="2600" spc="190">
                <a:latin typeface="Tahoma"/>
                <a:cs typeface="Tahoma"/>
              </a:rPr>
              <a:t>n</a:t>
            </a:r>
            <a:r>
              <a:rPr dirty="0" sz="2600" spc="-200">
                <a:latin typeface="Tahoma"/>
                <a:cs typeface="Tahoma"/>
              </a:rPr>
              <a:t>,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130">
                <a:latin typeface="Tahoma"/>
                <a:cs typeface="Tahoma"/>
              </a:rPr>
              <a:t>hu</a:t>
            </a:r>
            <a:r>
              <a:rPr dirty="0" sz="2600" spc="105">
                <a:latin typeface="Tahoma"/>
                <a:cs typeface="Tahoma"/>
              </a:rPr>
              <a:t>s</a:t>
            </a:r>
            <a:r>
              <a:rPr dirty="0" sz="2600" spc="145">
                <a:latin typeface="Tahoma"/>
                <a:cs typeface="Tahoma"/>
              </a:rPr>
              <a:t>tot</a:t>
            </a:r>
            <a:r>
              <a:rPr dirty="0" sz="2600" spc="165">
                <a:latin typeface="Tahoma"/>
                <a:cs typeface="Tahoma"/>
              </a:rPr>
              <a:t>y</a:t>
            </a:r>
            <a:r>
              <a:rPr dirty="0" sz="2600" spc="-200">
                <a:latin typeface="Tahoma"/>
                <a:cs typeface="Tahoma"/>
              </a:rPr>
              <a:t>,</a:t>
            </a:r>
            <a:r>
              <a:rPr dirty="0" sz="2600" spc="-270">
                <a:latin typeface="Tahoma"/>
                <a:cs typeface="Tahoma"/>
              </a:rPr>
              <a:t> </a:t>
            </a:r>
            <a:r>
              <a:rPr dirty="0" sz="2600" spc="125">
                <a:latin typeface="Tahoma"/>
                <a:cs typeface="Tahoma"/>
              </a:rPr>
              <a:t>distribuč</a:t>
            </a:r>
            <a:r>
              <a:rPr dirty="0" sz="2600" spc="175">
                <a:latin typeface="Tahoma"/>
                <a:cs typeface="Tahoma"/>
              </a:rPr>
              <a:t>n</a:t>
            </a:r>
            <a:r>
              <a:rPr dirty="0" sz="2600" spc="135">
                <a:latin typeface="Tahoma"/>
                <a:cs typeface="Tahoma"/>
              </a:rPr>
              <a:t>í</a:t>
            </a:r>
            <a:r>
              <a:rPr dirty="0" sz="2600" spc="-265">
                <a:latin typeface="Tahoma"/>
                <a:cs typeface="Tahoma"/>
              </a:rPr>
              <a:t> </a:t>
            </a:r>
            <a:r>
              <a:rPr dirty="0" sz="2600" spc="125">
                <a:latin typeface="Tahoma"/>
                <a:cs typeface="Tahoma"/>
              </a:rPr>
              <a:t>funk</a:t>
            </a:r>
            <a:r>
              <a:rPr dirty="0" sz="2600" spc="120">
                <a:latin typeface="Tahoma"/>
                <a:cs typeface="Tahoma"/>
              </a:rPr>
              <a:t>c</a:t>
            </a:r>
            <a:r>
              <a:rPr dirty="0" sz="2600" spc="-35">
                <a:latin typeface="Tahoma"/>
                <a:cs typeface="Tahoma"/>
              </a:rPr>
              <a:t>e,</a:t>
            </a:r>
            <a:endParaRPr sz="26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2600" spc="140">
                <a:latin typeface="Tahoma"/>
                <a:cs typeface="Tahoma"/>
              </a:rPr>
              <a:t>kv</a:t>
            </a:r>
            <a:r>
              <a:rPr dirty="0" sz="2600" spc="135">
                <a:latin typeface="Tahoma"/>
                <a:cs typeface="Tahoma"/>
              </a:rPr>
              <a:t>a</a:t>
            </a:r>
            <a:r>
              <a:rPr dirty="0" sz="2600" spc="135">
                <a:latin typeface="Tahoma"/>
                <a:cs typeface="Tahoma"/>
              </a:rPr>
              <a:t>ntilů</a:t>
            </a:r>
            <a:endParaRPr sz="2600">
              <a:latin typeface="Tahoma"/>
              <a:cs typeface="Tahoma"/>
            </a:endParaRPr>
          </a:p>
          <a:p>
            <a:pPr marL="469900" marR="508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70534" algn="l"/>
              </a:tabLst>
            </a:pPr>
            <a:r>
              <a:rPr dirty="0" sz="2600" spc="175">
                <a:latin typeface="Tahoma"/>
                <a:cs typeface="Tahoma"/>
              </a:rPr>
              <a:t>zák</a:t>
            </a:r>
            <a:r>
              <a:rPr dirty="0" sz="2600" spc="70">
                <a:latin typeface="Tahoma"/>
                <a:cs typeface="Tahoma"/>
              </a:rPr>
              <a:t>l</a:t>
            </a:r>
            <a:r>
              <a:rPr dirty="0" sz="2600" spc="140">
                <a:latin typeface="Tahoma"/>
                <a:cs typeface="Tahoma"/>
              </a:rPr>
              <a:t>adů</a:t>
            </a:r>
            <a:r>
              <a:rPr dirty="0" sz="2600" spc="-250">
                <a:latin typeface="Tahoma"/>
                <a:cs typeface="Tahoma"/>
              </a:rPr>
              <a:t> </a:t>
            </a:r>
            <a:r>
              <a:rPr dirty="0" sz="2600" spc="130">
                <a:latin typeface="Tahoma"/>
                <a:cs typeface="Tahoma"/>
              </a:rPr>
              <a:t>in</a:t>
            </a:r>
            <a:r>
              <a:rPr dirty="0" sz="2600" spc="190">
                <a:latin typeface="Tahoma"/>
                <a:cs typeface="Tahoma"/>
              </a:rPr>
              <a:t>d</a:t>
            </a:r>
            <a:r>
              <a:rPr dirty="0" sz="2600" spc="135">
                <a:latin typeface="Tahoma"/>
                <a:cs typeface="Tahoma"/>
              </a:rPr>
              <a:t>ukti</a:t>
            </a:r>
            <a:r>
              <a:rPr dirty="0" sz="2600" spc="150">
                <a:latin typeface="Tahoma"/>
                <a:cs typeface="Tahoma"/>
              </a:rPr>
              <a:t>v</a:t>
            </a:r>
            <a:r>
              <a:rPr dirty="0" sz="2600" spc="130">
                <a:latin typeface="Tahoma"/>
                <a:cs typeface="Tahoma"/>
              </a:rPr>
              <a:t>ní</a:t>
            </a:r>
            <a:r>
              <a:rPr dirty="0" sz="2600" spc="-265">
                <a:latin typeface="Tahoma"/>
                <a:cs typeface="Tahoma"/>
              </a:rPr>
              <a:t> </a:t>
            </a:r>
            <a:r>
              <a:rPr dirty="0" sz="2600" spc="140">
                <a:latin typeface="Tahoma"/>
                <a:cs typeface="Tahoma"/>
              </a:rPr>
              <a:t>(matemat</a:t>
            </a:r>
            <a:r>
              <a:rPr dirty="0" sz="2600" spc="35">
                <a:latin typeface="Tahoma"/>
                <a:cs typeface="Tahoma"/>
              </a:rPr>
              <a:t>i</a:t>
            </a:r>
            <a:r>
              <a:rPr dirty="0" sz="2600" spc="145">
                <a:latin typeface="Tahoma"/>
                <a:cs typeface="Tahoma"/>
              </a:rPr>
              <a:t>ck</a:t>
            </a:r>
            <a:r>
              <a:rPr dirty="0" sz="2600" spc="145">
                <a:latin typeface="Tahoma"/>
                <a:cs typeface="Tahoma"/>
              </a:rPr>
              <a:t>é</a:t>
            </a:r>
            <a:r>
              <a:rPr dirty="0" sz="2600" spc="-160">
                <a:latin typeface="Tahoma"/>
                <a:cs typeface="Tahoma"/>
              </a:rPr>
              <a:t>)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100">
                <a:latin typeface="Tahoma"/>
                <a:cs typeface="Tahoma"/>
              </a:rPr>
              <a:t>statistiky:</a:t>
            </a:r>
            <a:r>
              <a:rPr dirty="0" sz="2600" spc="-254">
                <a:latin typeface="Tahoma"/>
                <a:cs typeface="Tahoma"/>
              </a:rPr>
              <a:t> </a:t>
            </a:r>
            <a:r>
              <a:rPr dirty="0" sz="2600" spc="200">
                <a:latin typeface="Tahoma"/>
                <a:cs typeface="Tahoma"/>
              </a:rPr>
              <a:t>popu</a:t>
            </a:r>
            <a:r>
              <a:rPr dirty="0" sz="2600" spc="70">
                <a:latin typeface="Tahoma"/>
                <a:cs typeface="Tahoma"/>
              </a:rPr>
              <a:t>l</a:t>
            </a:r>
            <a:r>
              <a:rPr dirty="0" sz="2600" spc="130">
                <a:latin typeface="Tahoma"/>
                <a:cs typeface="Tahoma"/>
              </a:rPr>
              <a:t>ace</a:t>
            </a:r>
            <a:r>
              <a:rPr dirty="0" sz="2600" spc="-245">
                <a:latin typeface="Tahoma"/>
                <a:cs typeface="Tahoma"/>
              </a:rPr>
              <a:t> </a:t>
            </a:r>
            <a:r>
              <a:rPr dirty="0" sz="2600" spc="105">
                <a:latin typeface="Tahoma"/>
                <a:cs typeface="Tahoma"/>
              </a:rPr>
              <a:t>a</a:t>
            </a:r>
            <a:r>
              <a:rPr dirty="0" sz="2600" spc="-235">
                <a:latin typeface="Tahoma"/>
                <a:cs typeface="Tahoma"/>
              </a:rPr>
              <a:t> </a:t>
            </a:r>
            <a:r>
              <a:rPr dirty="0" sz="2600" spc="140">
                <a:latin typeface="Tahoma"/>
                <a:cs typeface="Tahoma"/>
              </a:rPr>
              <a:t>náho</a:t>
            </a:r>
            <a:r>
              <a:rPr dirty="0" sz="2600" spc="145">
                <a:latin typeface="Tahoma"/>
                <a:cs typeface="Tahoma"/>
              </a:rPr>
              <a:t>d</a:t>
            </a:r>
            <a:r>
              <a:rPr dirty="0" sz="2600" spc="105">
                <a:latin typeface="Tahoma"/>
                <a:cs typeface="Tahoma"/>
              </a:rPr>
              <a:t>n</a:t>
            </a:r>
            <a:r>
              <a:rPr dirty="0" sz="2600" spc="125">
                <a:latin typeface="Tahoma"/>
                <a:cs typeface="Tahoma"/>
              </a:rPr>
              <a:t>ý</a:t>
            </a:r>
            <a:r>
              <a:rPr dirty="0" sz="2600" spc="80">
                <a:latin typeface="Tahoma"/>
                <a:cs typeface="Tahoma"/>
              </a:rPr>
              <a:t> </a:t>
            </a:r>
            <a:r>
              <a:rPr dirty="0" sz="2600" spc="140">
                <a:latin typeface="Tahoma"/>
                <a:cs typeface="Tahoma"/>
              </a:rPr>
              <a:t>vý</a:t>
            </a:r>
            <a:r>
              <a:rPr dirty="0" sz="2600" spc="140">
                <a:latin typeface="Tahoma"/>
                <a:cs typeface="Tahoma"/>
              </a:rPr>
              <a:t>b</a:t>
            </a:r>
            <a:r>
              <a:rPr dirty="0" sz="2600">
                <a:latin typeface="Tahoma"/>
                <a:cs typeface="Tahoma"/>
              </a:rPr>
              <a:t>ěr,</a:t>
            </a:r>
            <a:r>
              <a:rPr dirty="0" sz="2600" spc="-235">
                <a:latin typeface="Tahoma"/>
                <a:cs typeface="Tahoma"/>
              </a:rPr>
              <a:t> </a:t>
            </a:r>
            <a:r>
              <a:rPr dirty="0" sz="2600" spc="40">
                <a:latin typeface="Tahoma"/>
                <a:cs typeface="Tahoma"/>
              </a:rPr>
              <a:t>r</a:t>
            </a:r>
            <a:r>
              <a:rPr dirty="0" sz="2600" spc="130">
                <a:latin typeface="Tahoma"/>
                <a:cs typeface="Tahoma"/>
              </a:rPr>
              <a:t>ozsah</a:t>
            </a:r>
            <a:r>
              <a:rPr dirty="0" sz="2600" spc="-235">
                <a:latin typeface="Tahoma"/>
                <a:cs typeface="Tahoma"/>
              </a:rPr>
              <a:t> </a:t>
            </a:r>
            <a:r>
              <a:rPr dirty="0" sz="2600" spc="105">
                <a:latin typeface="Tahoma"/>
                <a:cs typeface="Tahoma"/>
              </a:rPr>
              <a:t>a</a:t>
            </a:r>
            <a:r>
              <a:rPr dirty="0" sz="2600" spc="-235">
                <a:latin typeface="Tahoma"/>
                <a:cs typeface="Tahoma"/>
              </a:rPr>
              <a:t> </a:t>
            </a:r>
            <a:r>
              <a:rPr dirty="0" sz="2600" spc="125">
                <a:latin typeface="Tahoma"/>
                <a:cs typeface="Tahoma"/>
              </a:rPr>
              <a:t>re</a:t>
            </a:r>
            <a:r>
              <a:rPr dirty="0" sz="2600" spc="140">
                <a:latin typeface="Tahoma"/>
                <a:cs typeface="Tahoma"/>
              </a:rPr>
              <a:t>p</a:t>
            </a:r>
            <a:r>
              <a:rPr dirty="0" sz="2600" spc="114">
                <a:latin typeface="Tahoma"/>
                <a:cs typeface="Tahoma"/>
              </a:rPr>
              <a:t>rez</a:t>
            </a:r>
            <a:r>
              <a:rPr dirty="0" sz="2600" spc="125">
                <a:latin typeface="Tahoma"/>
                <a:cs typeface="Tahoma"/>
              </a:rPr>
              <a:t>e</a:t>
            </a:r>
            <a:r>
              <a:rPr dirty="0" sz="2600" spc="135">
                <a:latin typeface="Tahoma"/>
                <a:cs typeface="Tahoma"/>
              </a:rPr>
              <a:t>ntativn</a:t>
            </a:r>
            <a:r>
              <a:rPr dirty="0" sz="2600" spc="150">
                <a:latin typeface="Tahoma"/>
                <a:cs typeface="Tahoma"/>
              </a:rPr>
              <a:t>o</a:t>
            </a:r>
            <a:r>
              <a:rPr dirty="0" sz="2600" spc="130">
                <a:latin typeface="Tahoma"/>
                <a:cs typeface="Tahoma"/>
              </a:rPr>
              <a:t>st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140">
                <a:latin typeface="Tahoma"/>
                <a:cs typeface="Tahoma"/>
              </a:rPr>
              <a:t>vý</a:t>
            </a:r>
            <a:r>
              <a:rPr dirty="0" sz="2600" spc="140">
                <a:latin typeface="Tahoma"/>
                <a:cs typeface="Tahoma"/>
              </a:rPr>
              <a:t>b</a:t>
            </a:r>
            <a:r>
              <a:rPr dirty="0" sz="2600" spc="110">
                <a:latin typeface="Tahoma"/>
                <a:cs typeface="Tahoma"/>
              </a:rPr>
              <a:t>ěru</a:t>
            </a:r>
            <a:endParaRPr sz="2600">
              <a:latin typeface="Tahoma"/>
              <a:cs typeface="Tahoma"/>
            </a:endParaRPr>
          </a:p>
          <a:p>
            <a:pPr marL="469900" indent="-457200">
              <a:lnSpc>
                <a:spcPts val="3085"/>
              </a:lnSpc>
              <a:spcBef>
                <a:spcPts val="1200"/>
              </a:spcBef>
              <a:buFont typeface="Tahoma"/>
              <a:buChar char="-"/>
              <a:tabLst>
                <a:tab pos="470534" algn="l"/>
              </a:tabLst>
            </a:pPr>
            <a:r>
              <a:rPr dirty="0" sz="2600" spc="185">
                <a:latin typeface="Tahoma"/>
                <a:cs typeface="Tahoma"/>
              </a:rPr>
              <a:t>myš</a:t>
            </a:r>
            <a:r>
              <a:rPr dirty="0" sz="2600" spc="60">
                <a:latin typeface="Tahoma"/>
                <a:cs typeface="Tahoma"/>
              </a:rPr>
              <a:t>l</a:t>
            </a:r>
            <a:r>
              <a:rPr dirty="0" sz="2600" spc="145">
                <a:latin typeface="Tahoma"/>
                <a:cs typeface="Tahoma"/>
              </a:rPr>
              <a:t>enky</a:t>
            </a:r>
            <a:r>
              <a:rPr dirty="0" sz="2600" spc="-245">
                <a:latin typeface="Tahoma"/>
                <a:cs typeface="Tahoma"/>
              </a:rPr>
              <a:t> </a:t>
            </a:r>
            <a:r>
              <a:rPr dirty="0" sz="2600" spc="125">
                <a:latin typeface="Tahoma"/>
                <a:cs typeface="Tahoma"/>
              </a:rPr>
              <a:t>inte</a:t>
            </a:r>
            <a:r>
              <a:rPr dirty="0" sz="2600" spc="100">
                <a:latin typeface="Tahoma"/>
                <a:cs typeface="Tahoma"/>
              </a:rPr>
              <a:t>r</a:t>
            </a:r>
            <a:r>
              <a:rPr dirty="0" sz="2600" spc="114">
                <a:latin typeface="Tahoma"/>
                <a:cs typeface="Tahoma"/>
              </a:rPr>
              <a:t>v</a:t>
            </a:r>
            <a:r>
              <a:rPr dirty="0" sz="2600" spc="105">
                <a:latin typeface="Tahoma"/>
                <a:cs typeface="Tahoma"/>
              </a:rPr>
              <a:t>a</a:t>
            </a:r>
            <a:r>
              <a:rPr dirty="0" sz="2600" spc="140">
                <a:latin typeface="Tahoma"/>
                <a:cs typeface="Tahoma"/>
              </a:rPr>
              <a:t>lo</a:t>
            </a:r>
            <a:r>
              <a:rPr dirty="0" sz="2600" spc="165">
                <a:latin typeface="Tahoma"/>
                <a:cs typeface="Tahoma"/>
              </a:rPr>
              <a:t>v</a:t>
            </a:r>
            <a:r>
              <a:rPr dirty="0" sz="2600" spc="125">
                <a:latin typeface="Tahoma"/>
                <a:cs typeface="Tahoma"/>
              </a:rPr>
              <a:t>ý</a:t>
            </a:r>
            <a:r>
              <a:rPr dirty="0" sz="2600" spc="100">
                <a:latin typeface="Tahoma"/>
                <a:cs typeface="Tahoma"/>
              </a:rPr>
              <a:t>c</a:t>
            </a:r>
            <a:r>
              <a:rPr dirty="0" sz="2600" spc="130">
                <a:latin typeface="Tahoma"/>
                <a:cs typeface="Tahoma"/>
              </a:rPr>
              <a:t>h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105">
                <a:latin typeface="Tahoma"/>
                <a:cs typeface="Tahoma"/>
              </a:rPr>
              <a:t>odhadů,</a:t>
            </a:r>
            <a:r>
              <a:rPr dirty="0" sz="2600" spc="-275">
                <a:latin typeface="Tahoma"/>
                <a:cs typeface="Tahoma"/>
              </a:rPr>
              <a:t> </a:t>
            </a:r>
            <a:r>
              <a:rPr dirty="0" sz="2600" spc="125">
                <a:latin typeface="Tahoma"/>
                <a:cs typeface="Tahoma"/>
              </a:rPr>
              <a:t>fi</a:t>
            </a:r>
            <a:r>
              <a:rPr dirty="0" sz="2600" spc="90">
                <a:latin typeface="Tahoma"/>
                <a:cs typeface="Tahoma"/>
              </a:rPr>
              <a:t>l</a:t>
            </a:r>
            <a:r>
              <a:rPr dirty="0" sz="2600" spc="145">
                <a:latin typeface="Tahoma"/>
                <a:cs typeface="Tahoma"/>
              </a:rPr>
              <a:t>ozofie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145">
                <a:latin typeface="Tahoma"/>
                <a:cs typeface="Tahoma"/>
              </a:rPr>
              <a:t>testo</a:t>
            </a:r>
            <a:r>
              <a:rPr dirty="0" sz="2600" spc="150">
                <a:latin typeface="Tahoma"/>
                <a:cs typeface="Tahoma"/>
              </a:rPr>
              <a:t>v</a:t>
            </a:r>
            <a:r>
              <a:rPr dirty="0" sz="2600" spc="125">
                <a:latin typeface="Tahoma"/>
                <a:cs typeface="Tahoma"/>
              </a:rPr>
              <a:t>ání</a:t>
            </a:r>
            <a:r>
              <a:rPr dirty="0" sz="2600" spc="-270">
                <a:latin typeface="Tahoma"/>
                <a:cs typeface="Tahoma"/>
              </a:rPr>
              <a:t> </a:t>
            </a:r>
            <a:r>
              <a:rPr dirty="0" sz="2600" spc="155">
                <a:latin typeface="Tahoma"/>
                <a:cs typeface="Tahoma"/>
              </a:rPr>
              <a:t>hypot</a:t>
            </a:r>
            <a:r>
              <a:rPr dirty="0" sz="2600" spc="145">
                <a:latin typeface="Tahoma"/>
                <a:cs typeface="Tahoma"/>
              </a:rPr>
              <a:t>é</a:t>
            </a:r>
            <a:r>
              <a:rPr dirty="0" sz="2600" spc="160">
                <a:latin typeface="Tahoma"/>
                <a:cs typeface="Tahoma"/>
              </a:rPr>
              <a:t>z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695"/>
              </a:lnSpc>
            </a:pPr>
            <a:r>
              <a:rPr dirty="0" spc="204"/>
              <a:t>Vstupní</a:t>
            </a:r>
            <a:r>
              <a:rPr dirty="0" spc="-330"/>
              <a:t> </a:t>
            </a:r>
            <a:r>
              <a:rPr dirty="0" spc="229"/>
              <a:t>požad</a:t>
            </a:r>
            <a:r>
              <a:rPr dirty="0" spc="215"/>
              <a:t>a</a:t>
            </a:r>
            <a:r>
              <a:rPr dirty="0" spc="215"/>
              <a:t>vky</a:t>
            </a:r>
            <a:r>
              <a:rPr dirty="0" spc="-300"/>
              <a:t> </a:t>
            </a:r>
            <a:r>
              <a:rPr dirty="0" spc="229"/>
              <a:t>předmětu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5083" y="2684487"/>
            <a:ext cx="10603230" cy="2240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z="2800" spc="170">
                <a:latin typeface="Tahoma"/>
                <a:cs typeface="Tahoma"/>
              </a:rPr>
              <a:t>matem</a:t>
            </a:r>
            <a:r>
              <a:rPr dirty="0" sz="2800" spc="150">
                <a:latin typeface="Tahoma"/>
                <a:cs typeface="Tahoma"/>
              </a:rPr>
              <a:t>a</a:t>
            </a:r>
            <a:r>
              <a:rPr dirty="0" sz="2800" spc="185">
                <a:latin typeface="Tahoma"/>
                <a:cs typeface="Tahoma"/>
              </a:rPr>
              <a:t>t</a:t>
            </a:r>
            <a:r>
              <a:rPr dirty="0" sz="2800" spc="110">
                <a:latin typeface="Tahoma"/>
                <a:cs typeface="Tahoma"/>
              </a:rPr>
              <a:t>i</a:t>
            </a:r>
            <a:r>
              <a:rPr dirty="0" sz="2800" spc="155">
                <a:latin typeface="Tahoma"/>
                <a:cs typeface="Tahoma"/>
              </a:rPr>
              <a:t>ka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na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ú</a:t>
            </a:r>
            <a:r>
              <a:rPr dirty="0" sz="2800" spc="114">
                <a:latin typeface="Tahoma"/>
                <a:cs typeface="Tahoma"/>
              </a:rPr>
              <a:t>rov</a:t>
            </a:r>
            <a:r>
              <a:rPr dirty="0" sz="2800" spc="125">
                <a:latin typeface="Tahoma"/>
                <a:cs typeface="Tahoma"/>
              </a:rPr>
              <a:t>n</a:t>
            </a:r>
            <a:r>
              <a:rPr dirty="0" sz="2800" spc="140">
                <a:latin typeface="Tahoma"/>
                <a:cs typeface="Tahoma"/>
              </a:rPr>
              <a:t>i</a:t>
            </a:r>
            <a:r>
              <a:rPr dirty="0" sz="2800" spc="-215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matu</a:t>
            </a:r>
            <a:r>
              <a:rPr dirty="0" sz="2800" spc="85">
                <a:latin typeface="Tahoma"/>
                <a:cs typeface="Tahoma"/>
              </a:rPr>
              <a:t>r</a:t>
            </a:r>
            <a:r>
              <a:rPr dirty="0" sz="2800" spc="125">
                <a:latin typeface="Tahoma"/>
                <a:cs typeface="Tahoma"/>
              </a:rPr>
              <a:t>i</a:t>
            </a:r>
            <a:r>
              <a:rPr dirty="0" sz="2800" spc="170">
                <a:latin typeface="Tahoma"/>
                <a:cs typeface="Tahoma"/>
              </a:rPr>
              <a:t>t</a:t>
            </a:r>
            <a:r>
              <a:rPr dirty="0" sz="2800" spc="130">
                <a:latin typeface="Tahoma"/>
                <a:cs typeface="Tahoma"/>
              </a:rPr>
              <a:t>ní</a:t>
            </a:r>
            <a:r>
              <a:rPr dirty="0" sz="2800" spc="-215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zkoušky</a:t>
            </a:r>
            <a:endParaRPr sz="2800">
              <a:latin typeface="Tahoma"/>
              <a:cs typeface="Tahoma"/>
            </a:endParaRPr>
          </a:p>
          <a:p>
            <a:pPr marL="469900" marR="3221355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40">
                <a:latin typeface="Tahoma"/>
                <a:cs typeface="Tahoma"/>
              </a:rPr>
              <a:t>kalkul</a:t>
            </a:r>
            <a:r>
              <a:rPr dirty="0" sz="2800" spc="175">
                <a:latin typeface="Tahoma"/>
                <a:cs typeface="Tahoma"/>
              </a:rPr>
              <a:t>u</a:t>
            </a:r>
            <a:r>
              <a:rPr dirty="0" sz="2800" spc="110">
                <a:latin typeface="Tahoma"/>
                <a:cs typeface="Tahoma"/>
              </a:rPr>
              <a:t>s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10">
                <a:latin typeface="Tahoma"/>
                <a:cs typeface="Tahoma"/>
              </a:rPr>
              <a:t>(diferenciální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in</a:t>
            </a:r>
            <a:r>
              <a:rPr dirty="0" sz="2800" spc="114">
                <a:latin typeface="Tahoma"/>
                <a:cs typeface="Tahoma"/>
              </a:rPr>
              <a:t>t</a:t>
            </a:r>
            <a:r>
              <a:rPr dirty="0" sz="2800" spc="130">
                <a:latin typeface="Tahoma"/>
                <a:cs typeface="Tahoma"/>
              </a:rPr>
              <a:t>egrální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00">
                <a:latin typeface="Tahoma"/>
                <a:cs typeface="Tahoma"/>
              </a:rPr>
              <a:t>počet)</a:t>
            </a:r>
            <a:r>
              <a:rPr dirty="0" sz="2800" spc="7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50">
                <a:latin typeface="Tahoma"/>
                <a:cs typeface="Tahoma"/>
              </a:rPr>
              <a:t>r</a:t>
            </a:r>
            <a:r>
              <a:rPr dirty="0" sz="2800" spc="150">
                <a:latin typeface="Tahoma"/>
                <a:cs typeface="Tahoma"/>
              </a:rPr>
              <a:t>oz</a:t>
            </a:r>
            <a:r>
              <a:rPr dirty="0" sz="2800" spc="140">
                <a:latin typeface="Tahoma"/>
                <a:cs typeface="Tahoma"/>
              </a:rPr>
              <a:t>s</a:t>
            </a:r>
            <a:r>
              <a:rPr dirty="0" sz="2800" spc="120">
                <a:latin typeface="Tahoma"/>
                <a:cs typeface="Tahoma"/>
              </a:rPr>
              <a:t>ahu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výuky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1.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ročníku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70">
                <a:latin typeface="Tahoma"/>
                <a:cs typeface="Tahoma"/>
              </a:rPr>
              <a:t>BMT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sz="2800" spc="110">
                <a:latin typeface="Tahoma"/>
                <a:cs typeface="Tahoma"/>
              </a:rPr>
              <a:t>(výklad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00">
                <a:latin typeface="Tahoma"/>
                <a:cs typeface="Tahoma"/>
              </a:rPr>
              <a:t>je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225">
                <a:latin typeface="Tahoma"/>
                <a:cs typeface="Tahoma"/>
              </a:rPr>
              <a:t>max</a:t>
            </a:r>
            <a:r>
              <a:rPr dirty="0" sz="2800" spc="70">
                <a:latin typeface="Tahoma"/>
                <a:cs typeface="Tahoma"/>
              </a:rPr>
              <a:t>i</a:t>
            </a:r>
            <a:r>
              <a:rPr dirty="0" sz="2800" spc="160">
                <a:latin typeface="Tahoma"/>
                <a:cs typeface="Tahoma"/>
              </a:rPr>
              <a:t>mální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míře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konc</a:t>
            </a:r>
            <a:r>
              <a:rPr dirty="0" sz="2800" spc="60">
                <a:latin typeface="Tahoma"/>
                <a:cs typeface="Tahoma"/>
              </a:rPr>
              <a:t>i</a:t>
            </a:r>
            <a:r>
              <a:rPr dirty="0" sz="2800" spc="150">
                <a:latin typeface="Tahoma"/>
                <a:cs typeface="Tahoma"/>
              </a:rPr>
              <a:t>pován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65">
                <a:latin typeface="Tahoma"/>
                <a:cs typeface="Tahoma"/>
              </a:rPr>
              <a:t>tak,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aby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ho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st</a:t>
            </a:r>
            <a:r>
              <a:rPr dirty="0" sz="2800" spc="155">
                <a:latin typeface="Tahoma"/>
                <a:cs typeface="Tahoma"/>
              </a:rPr>
              <a:t>u</a:t>
            </a:r>
            <a:r>
              <a:rPr dirty="0" sz="2800" spc="160">
                <a:latin typeface="Tahoma"/>
                <a:cs typeface="Tahoma"/>
              </a:rPr>
              <a:t>denti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ts val="3315"/>
              </a:lnSpc>
            </a:pPr>
            <a:r>
              <a:rPr dirty="0" sz="2800" spc="175">
                <a:latin typeface="Tahoma"/>
                <a:cs typeface="Tahoma"/>
              </a:rPr>
              <a:t>pochop</a:t>
            </a:r>
            <a:r>
              <a:rPr dirty="0" sz="2800" spc="60">
                <a:latin typeface="Tahoma"/>
                <a:cs typeface="Tahoma"/>
              </a:rPr>
              <a:t>i</a:t>
            </a:r>
            <a:r>
              <a:rPr dirty="0" sz="2800" spc="150">
                <a:latin typeface="Tahoma"/>
                <a:cs typeface="Tahoma"/>
              </a:rPr>
              <a:t>li</a:t>
            </a:r>
            <a:r>
              <a:rPr dirty="0" sz="2800" spc="-20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bez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znalo</a:t>
            </a:r>
            <a:r>
              <a:rPr dirty="0" sz="2800" spc="140">
                <a:latin typeface="Tahoma"/>
                <a:cs typeface="Tahoma"/>
              </a:rPr>
              <a:t>s</a:t>
            </a:r>
            <a:r>
              <a:rPr dirty="0" sz="2800" spc="155">
                <a:latin typeface="Tahoma"/>
                <a:cs typeface="Tahoma"/>
              </a:rPr>
              <a:t>ti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kalkul</a:t>
            </a:r>
            <a:r>
              <a:rPr dirty="0" sz="2800" spc="175">
                <a:latin typeface="Tahoma"/>
                <a:cs typeface="Tahoma"/>
              </a:rPr>
              <a:t>u</a:t>
            </a:r>
            <a:r>
              <a:rPr dirty="0" sz="2800" spc="-185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595"/>
              </a:lnSpc>
            </a:pPr>
            <a:r>
              <a:rPr dirty="0" spc="204"/>
              <a:t>Výstupní</a:t>
            </a:r>
            <a:r>
              <a:rPr dirty="0" spc="-330"/>
              <a:t> </a:t>
            </a:r>
            <a:r>
              <a:rPr dirty="0" spc="200"/>
              <a:t>zn</a:t>
            </a:r>
            <a:r>
              <a:rPr dirty="0" spc="195"/>
              <a:t>a</a:t>
            </a:r>
            <a:r>
              <a:rPr dirty="0" spc="229"/>
              <a:t>lost</a:t>
            </a:r>
            <a:r>
              <a:rPr dirty="0" spc="145"/>
              <a:t>i</a:t>
            </a:r>
            <a:r>
              <a:rPr dirty="0" spc="-305"/>
              <a:t>,</a:t>
            </a:r>
            <a:r>
              <a:rPr dirty="0" spc="-335"/>
              <a:t> </a:t>
            </a:r>
            <a:r>
              <a:rPr dirty="0" spc="240"/>
              <a:t>dovednost</a:t>
            </a:r>
            <a:r>
              <a:rPr dirty="0" spc="114"/>
              <a:t>i</a:t>
            </a:r>
            <a:r>
              <a:rPr dirty="0" spc="-305"/>
              <a:t>,</a:t>
            </a:r>
            <a:r>
              <a:rPr dirty="0" spc="-335"/>
              <a:t> </a:t>
            </a:r>
            <a:r>
              <a:rPr dirty="0" spc="235"/>
              <a:t>kompetenc</a:t>
            </a:r>
            <a:r>
              <a:rPr dirty="0" spc="235"/>
              <a:t>e</a:t>
            </a:r>
            <a:r>
              <a:rPr dirty="0" spc="-305"/>
              <a:t>,</a:t>
            </a:r>
            <a:r>
              <a:rPr dirty="0" spc="-325"/>
              <a:t> </a:t>
            </a:r>
            <a:r>
              <a:rPr dirty="0" spc="-35"/>
              <a:t>…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5"/>
              <a:t>Po</a:t>
            </a:r>
            <a:r>
              <a:rPr dirty="0" spc="-155"/>
              <a:t> </a:t>
            </a:r>
            <a:r>
              <a:rPr dirty="0" spc="95"/>
              <a:t>absol</a:t>
            </a:r>
            <a:r>
              <a:rPr dirty="0" spc="90"/>
              <a:t>v</a:t>
            </a:r>
            <a:r>
              <a:rPr dirty="0" spc="90"/>
              <a:t>ov</a:t>
            </a:r>
            <a:r>
              <a:rPr dirty="0" spc="80"/>
              <a:t>á</a:t>
            </a:r>
            <a:r>
              <a:rPr dirty="0" spc="85"/>
              <a:t>ní</a:t>
            </a:r>
            <a:r>
              <a:rPr dirty="0" spc="-150"/>
              <a:t> </a:t>
            </a:r>
            <a:r>
              <a:rPr dirty="0" spc="90"/>
              <a:t>př</a:t>
            </a:r>
            <a:r>
              <a:rPr dirty="0" spc="114"/>
              <a:t>ed</a:t>
            </a:r>
            <a:r>
              <a:rPr dirty="0" spc="170"/>
              <a:t>m</a:t>
            </a:r>
            <a:r>
              <a:rPr dirty="0" spc="120"/>
              <a:t>ě</a:t>
            </a:r>
            <a:r>
              <a:rPr dirty="0" spc="65"/>
              <a:t>t</a:t>
            </a:r>
            <a:r>
              <a:rPr dirty="0" spc="80"/>
              <a:t>u</a:t>
            </a:r>
            <a:r>
              <a:rPr dirty="0" spc="-170"/>
              <a:t> </a:t>
            </a:r>
            <a:r>
              <a:rPr dirty="0" spc="100"/>
              <a:t>s</a:t>
            </a:r>
            <a:r>
              <a:rPr dirty="0" spc="65"/>
              <a:t>t</a:t>
            </a:r>
            <a:r>
              <a:rPr dirty="0" spc="110"/>
              <a:t>ud</a:t>
            </a:r>
            <a:r>
              <a:rPr dirty="0" spc="90"/>
              <a:t>e</a:t>
            </a:r>
            <a:r>
              <a:rPr dirty="0" spc="95"/>
              <a:t>nt</a:t>
            </a:r>
          </a:p>
          <a:p>
            <a:pPr marL="469900" marR="76454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pc="90"/>
              <a:t>zná</a:t>
            </a:r>
            <a:r>
              <a:rPr dirty="0" spc="-160"/>
              <a:t> </a:t>
            </a:r>
            <a:r>
              <a:rPr dirty="0" spc="75"/>
              <a:t>a</a:t>
            </a:r>
            <a:r>
              <a:rPr dirty="0" spc="-150"/>
              <a:t> </a:t>
            </a:r>
            <a:r>
              <a:rPr dirty="0" spc="-570" u="sng"/>
              <a:t> </a:t>
            </a:r>
            <a:r>
              <a:rPr dirty="0" spc="110" u="sng"/>
              <a:t>dokáže</a:t>
            </a:r>
            <a:r>
              <a:rPr dirty="0" spc="-160" u="sng"/>
              <a:t> </a:t>
            </a:r>
            <a:r>
              <a:rPr dirty="0" spc="75" u="sng"/>
              <a:t>v</a:t>
            </a:r>
            <a:r>
              <a:rPr dirty="0" spc="80" u="sng"/>
              <a:t>y</a:t>
            </a:r>
            <a:r>
              <a:rPr dirty="0" spc="60" u="sng"/>
              <a:t>s</a:t>
            </a:r>
            <a:r>
              <a:rPr dirty="0" spc="75" u="sng"/>
              <a:t>v</a:t>
            </a:r>
            <a:r>
              <a:rPr dirty="0" spc="120" u="sng"/>
              <a:t>ě</a:t>
            </a:r>
            <a:r>
              <a:rPr dirty="0" spc="65" u="sng"/>
              <a:t>t</a:t>
            </a:r>
            <a:r>
              <a:rPr dirty="0" spc="95" u="sng"/>
              <a:t>lit</a:t>
            </a:r>
            <a:r>
              <a:rPr dirty="0" spc="-145" u="sng"/>
              <a:t> </a:t>
            </a:r>
            <a:r>
              <a:rPr dirty="0" spc="90"/>
              <a:t>pr</a:t>
            </a:r>
            <a:r>
              <a:rPr dirty="0" spc="85"/>
              <a:t>in</a:t>
            </a:r>
            <a:r>
              <a:rPr dirty="0" spc="85"/>
              <a:t>c</a:t>
            </a:r>
            <a:r>
              <a:rPr dirty="0" spc="105"/>
              <a:t>ipy</a:t>
            </a:r>
            <a:r>
              <a:rPr dirty="0" spc="-175"/>
              <a:t> </a:t>
            </a:r>
            <a:r>
              <a:rPr dirty="0" spc="75"/>
              <a:t>a</a:t>
            </a:r>
            <a:r>
              <a:rPr dirty="0" spc="-155"/>
              <a:t> </a:t>
            </a:r>
            <a:r>
              <a:rPr dirty="0" spc="105"/>
              <a:t>z</a:t>
            </a:r>
            <a:r>
              <a:rPr dirty="0" spc="90"/>
              <a:t>ákl</a:t>
            </a:r>
            <a:r>
              <a:rPr dirty="0" spc="100"/>
              <a:t>a</a:t>
            </a:r>
            <a:r>
              <a:rPr dirty="0" spc="100"/>
              <a:t>dní</a:t>
            </a:r>
            <a:r>
              <a:rPr dirty="0" spc="-160"/>
              <a:t> </a:t>
            </a:r>
            <a:r>
              <a:rPr dirty="0" spc="105"/>
              <a:t>pojmy</a:t>
            </a:r>
            <a:r>
              <a:rPr dirty="0" spc="-155"/>
              <a:t> </a:t>
            </a:r>
            <a:r>
              <a:rPr dirty="0" spc="155"/>
              <a:t>m</a:t>
            </a:r>
            <a:r>
              <a:rPr dirty="0" spc="90"/>
              <a:t>oderní</a:t>
            </a:r>
            <a:r>
              <a:rPr dirty="0" spc="-170"/>
              <a:t> </a:t>
            </a:r>
            <a:r>
              <a:rPr dirty="0" spc="75"/>
              <a:t>t</a:t>
            </a:r>
            <a:r>
              <a:rPr dirty="0" spc="110"/>
              <a:t>e</a:t>
            </a:r>
            <a:r>
              <a:rPr dirty="0" spc="95"/>
              <a:t>o</a:t>
            </a:r>
            <a:r>
              <a:rPr dirty="0" spc="65"/>
              <a:t>r</a:t>
            </a:r>
            <a:r>
              <a:rPr dirty="0" spc="95"/>
              <a:t>ie</a:t>
            </a:r>
            <a:r>
              <a:rPr dirty="0" spc="-155"/>
              <a:t> </a:t>
            </a:r>
            <a:r>
              <a:rPr dirty="0" spc="90"/>
              <a:t>pr</a:t>
            </a:r>
            <a:r>
              <a:rPr dirty="0" spc="85"/>
              <a:t>a</a:t>
            </a:r>
            <a:r>
              <a:rPr dirty="0" spc="65"/>
              <a:t>v</a:t>
            </a:r>
            <a:r>
              <a:rPr dirty="0" spc="114"/>
              <a:t>děpodobnos</a:t>
            </a:r>
            <a:r>
              <a:rPr dirty="0" spc="60"/>
              <a:t>t</a:t>
            </a:r>
            <a:r>
              <a:rPr dirty="0" spc="90"/>
              <a:t>i</a:t>
            </a:r>
            <a:r>
              <a:rPr dirty="0" spc="-185"/>
              <a:t> </a:t>
            </a:r>
            <a:r>
              <a:rPr dirty="0" spc="75"/>
              <a:t>a</a:t>
            </a:r>
            <a:r>
              <a:rPr dirty="0" spc="-155"/>
              <a:t> </a:t>
            </a:r>
            <a:r>
              <a:rPr dirty="0" spc="45"/>
              <a:t>j</a:t>
            </a:r>
            <a:r>
              <a:rPr dirty="0" spc="70"/>
              <a:t>eji</a:t>
            </a:r>
            <a:r>
              <a:rPr dirty="0" spc="85"/>
              <a:t>c</a:t>
            </a:r>
            <a:r>
              <a:rPr dirty="0" spc="80"/>
              <a:t>h</a:t>
            </a:r>
            <a:r>
              <a:rPr dirty="0" spc="45"/>
              <a:t> </a:t>
            </a:r>
            <a:r>
              <a:rPr dirty="0" spc="75"/>
              <a:t>v</a:t>
            </a:r>
            <a:r>
              <a:rPr dirty="0" spc="90"/>
              <a:t>zájem</a:t>
            </a:r>
            <a:r>
              <a:rPr dirty="0" spc="90"/>
              <a:t>n</a:t>
            </a:r>
            <a:r>
              <a:rPr dirty="0" spc="90"/>
              <a:t>é</a:t>
            </a:r>
            <a:r>
              <a:rPr dirty="0" spc="-150"/>
              <a:t> </a:t>
            </a:r>
            <a:r>
              <a:rPr dirty="0" spc="90"/>
              <a:t>sou</a:t>
            </a:r>
            <a:r>
              <a:rPr dirty="0" spc="75"/>
              <a:t>v</a:t>
            </a:r>
            <a:r>
              <a:rPr dirty="0" spc="95"/>
              <a:t>is</a:t>
            </a:r>
            <a:r>
              <a:rPr dirty="0" spc="55"/>
              <a:t>l</a:t>
            </a:r>
            <a:r>
              <a:rPr dirty="0" spc="95"/>
              <a:t>osti</a:t>
            </a: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pc="100"/>
              <a:t>u</a:t>
            </a:r>
            <a:r>
              <a:rPr dirty="0" spc="140"/>
              <a:t>m</a:t>
            </a:r>
            <a:r>
              <a:rPr dirty="0" spc="90"/>
              <a:t>í</a:t>
            </a:r>
            <a:r>
              <a:rPr dirty="0" spc="-160"/>
              <a:t> </a:t>
            </a:r>
            <a:r>
              <a:rPr dirty="0" spc="85"/>
              <a:t>pra</a:t>
            </a:r>
            <a:r>
              <a:rPr dirty="0" spc="70"/>
              <a:t>c</a:t>
            </a:r>
            <a:r>
              <a:rPr dirty="0" spc="105"/>
              <a:t>o</a:t>
            </a:r>
            <a:r>
              <a:rPr dirty="0" spc="85"/>
              <a:t>v</a:t>
            </a:r>
            <a:r>
              <a:rPr dirty="0" spc="65"/>
              <a:t>a</a:t>
            </a:r>
            <a:r>
              <a:rPr dirty="0" spc="105"/>
              <a:t>t</a:t>
            </a:r>
            <a:r>
              <a:rPr dirty="0" spc="-155"/>
              <a:t> </a:t>
            </a:r>
            <a:r>
              <a:rPr dirty="0" spc="70"/>
              <a:t>s</a:t>
            </a:r>
            <a:r>
              <a:rPr dirty="0" spc="-160"/>
              <a:t> </a:t>
            </a:r>
            <a:r>
              <a:rPr dirty="0" spc="105"/>
              <a:t>pojmy</a:t>
            </a:r>
            <a:r>
              <a:rPr dirty="0" spc="-160"/>
              <a:t> </a:t>
            </a:r>
            <a:r>
              <a:rPr dirty="0" spc="114"/>
              <a:t>pop</a:t>
            </a:r>
            <a:r>
              <a:rPr dirty="0" spc="110"/>
              <a:t>u</a:t>
            </a:r>
            <a:r>
              <a:rPr dirty="0" spc="50"/>
              <a:t>l</a:t>
            </a:r>
            <a:r>
              <a:rPr dirty="0" spc="110"/>
              <a:t>a</a:t>
            </a:r>
            <a:r>
              <a:rPr dirty="0" spc="70"/>
              <a:t>c</a:t>
            </a:r>
            <a:r>
              <a:rPr dirty="0" spc="90"/>
              <a:t>e</a:t>
            </a:r>
            <a:r>
              <a:rPr dirty="0" spc="-160"/>
              <a:t> </a:t>
            </a:r>
            <a:r>
              <a:rPr dirty="0" spc="75"/>
              <a:t>a</a:t>
            </a:r>
            <a:r>
              <a:rPr dirty="0" spc="-155"/>
              <a:t> </a:t>
            </a:r>
            <a:r>
              <a:rPr dirty="0" spc="80"/>
              <a:t>n</a:t>
            </a:r>
            <a:r>
              <a:rPr dirty="0" spc="65"/>
              <a:t>á</a:t>
            </a:r>
            <a:r>
              <a:rPr dirty="0" spc="105"/>
              <a:t>hod</a:t>
            </a:r>
            <a:r>
              <a:rPr dirty="0" spc="100"/>
              <a:t>n</a:t>
            </a:r>
            <a:r>
              <a:rPr dirty="0" spc="85"/>
              <a:t>ý</a:t>
            </a:r>
            <a:r>
              <a:rPr dirty="0" spc="-175"/>
              <a:t> </a:t>
            </a:r>
            <a:r>
              <a:rPr dirty="0" spc="75"/>
              <a:t>v</a:t>
            </a:r>
            <a:r>
              <a:rPr dirty="0" spc="75"/>
              <a:t>ý</a:t>
            </a:r>
            <a:r>
              <a:rPr dirty="0" spc="114"/>
              <a:t>b</a:t>
            </a:r>
            <a:r>
              <a:rPr dirty="0" spc="100"/>
              <a:t>ě</a:t>
            </a:r>
            <a:r>
              <a:rPr dirty="0" spc="-50"/>
              <a:t>r,</a:t>
            </a:r>
            <a:r>
              <a:rPr dirty="0" spc="-145"/>
              <a:t> </a:t>
            </a:r>
            <a:r>
              <a:rPr dirty="0" spc="120"/>
              <a:t>má</a:t>
            </a:r>
            <a:r>
              <a:rPr dirty="0" spc="-165"/>
              <a:t> </a:t>
            </a:r>
            <a:r>
              <a:rPr dirty="0" spc="85"/>
              <a:t>z</a:t>
            </a:r>
            <a:r>
              <a:rPr dirty="0" spc="90"/>
              <a:t>á</a:t>
            </a:r>
            <a:r>
              <a:rPr dirty="0" spc="90"/>
              <a:t>kl</a:t>
            </a:r>
            <a:r>
              <a:rPr dirty="0" spc="120"/>
              <a:t>a</a:t>
            </a:r>
            <a:r>
              <a:rPr dirty="0" spc="100"/>
              <a:t>dní</a:t>
            </a:r>
            <a:r>
              <a:rPr dirty="0" spc="-155"/>
              <a:t> </a:t>
            </a:r>
            <a:r>
              <a:rPr dirty="0" spc="95"/>
              <a:t>před</a:t>
            </a:r>
            <a:r>
              <a:rPr dirty="0" spc="75"/>
              <a:t>s</a:t>
            </a:r>
            <a:r>
              <a:rPr dirty="0" spc="95"/>
              <a:t>t</a:t>
            </a:r>
            <a:r>
              <a:rPr dirty="0" spc="65"/>
              <a:t>a</a:t>
            </a:r>
            <a:r>
              <a:rPr dirty="0" spc="75"/>
              <a:t>v</a:t>
            </a:r>
            <a:r>
              <a:rPr dirty="0" spc="80"/>
              <a:t>u</a:t>
            </a:r>
            <a:r>
              <a:rPr dirty="0" spc="-155"/>
              <a:t> </a:t>
            </a:r>
            <a:r>
              <a:rPr dirty="0" spc="114"/>
              <a:t>o</a:t>
            </a:r>
            <a:r>
              <a:rPr dirty="0" spc="-160"/>
              <a:t> </a:t>
            </a:r>
            <a:r>
              <a:rPr dirty="0" spc="90"/>
              <a:t>ot</a:t>
            </a:r>
            <a:r>
              <a:rPr dirty="0" spc="95"/>
              <a:t>á</a:t>
            </a:r>
            <a:r>
              <a:rPr dirty="0" spc="95"/>
              <a:t>zká</a:t>
            </a:r>
            <a:r>
              <a:rPr dirty="0" spc="75"/>
              <a:t>c</a:t>
            </a:r>
            <a:r>
              <a:rPr dirty="0" spc="80"/>
              <a:t>h</a:t>
            </a:r>
            <a:r>
              <a:rPr dirty="0" spc="-150"/>
              <a:t> </a:t>
            </a:r>
            <a:r>
              <a:rPr dirty="0" spc="75"/>
              <a:t>v</a:t>
            </a:r>
            <a:r>
              <a:rPr dirty="0" spc="140"/>
              <a:t>e</a:t>
            </a:r>
            <a:r>
              <a:rPr dirty="0" spc="50"/>
              <a:t>l</a:t>
            </a:r>
            <a:r>
              <a:rPr dirty="0" spc="105"/>
              <a:t>ikos</a:t>
            </a:r>
            <a:r>
              <a:rPr dirty="0" spc="70"/>
              <a:t>t</a:t>
            </a:r>
            <a:r>
              <a:rPr dirty="0" spc="90"/>
              <a:t>i</a:t>
            </a:r>
            <a:r>
              <a:rPr dirty="0" spc="-175"/>
              <a:t> </a:t>
            </a:r>
            <a:r>
              <a:rPr dirty="0" spc="75"/>
              <a:t>a</a:t>
            </a:r>
          </a:p>
          <a:p>
            <a:pPr marL="469900">
              <a:lnSpc>
                <a:spcPct val="100000"/>
              </a:lnSpc>
            </a:pPr>
            <a:r>
              <a:rPr dirty="0" spc="85"/>
              <a:t>rep</a:t>
            </a:r>
            <a:r>
              <a:rPr dirty="0" spc="65"/>
              <a:t>r</a:t>
            </a:r>
            <a:r>
              <a:rPr dirty="0" spc="95"/>
              <a:t>ez</a:t>
            </a:r>
            <a:r>
              <a:rPr dirty="0" spc="90"/>
              <a:t>e</a:t>
            </a:r>
            <a:r>
              <a:rPr dirty="0" spc="120"/>
              <a:t>n</a:t>
            </a:r>
            <a:r>
              <a:rPr dirty="0" spc="60"/>
              <a:t>t</a:t>
            </a:r>
            <a:r>
              <a:rPr dirty="0" spc="110"/>
              <a:t>a</a:t>
            </a:r>
            <a:r>
              <a:rPr dirty="0" spc="60"/>
              <a:t>t</a:t>
            </a:r>
            <a:r>
              <a:rPr dirty="0" spc="55"/>
              <a:t>i</a:t>
            </a:r>
            <a:r>
              <a:rPr dirty="0" spc="114"/>
              <a:t>v</a:t>
            </a:r>
            <a:r>
              <a:rPr dirty="0" spc="90"/>
              <a:t>nosti</a:t>
            </a:r>
            <a:r>
              <a:rPr dirty="0" spc="-165"/>
              <a:t> </a:t>
            </a:r>
            <a:r>
              <a:rPr dirty="0" spc="75"/>
              <a:t>v</a:t>
            </a:r>
            <a:r>
              <a:rPr dirty="0" spc="100"/>
              <a:t>ýb</a:t>
            </a:r>
            <a:r>
              <a:rPr dirty="0" spc="90"/>
              <a:t>ě</a:t>
            </a:r>
            <a:r>
              <a:rPr dirty="0" spc="55"/>
              <a:t>ru</a:t>
            </a:r>
            <a:r>
              <a:rPr dirty="0" spc="-155"/>
              <a:t> </a:t>
            </a:r>
            <a:r>
              <a:rPr dirty="0" spc="75"/>
              <a:t>a</a:t>
            </a:r>
            <a:r>
              <a:rPr dirty="0" spc="-150"/>
              <a:t> </a:t>
            </a:r>
            <a:r>
              <a:rPr dirty="0" spc="90"/>
              <a:t>pr</a:t>
            </a:r>
            <a:r>
              <a:rPr dirty="0" spc="114"/>
              <a:t>oblém</a:t>
            </a:r>
            <a:r>
              <a:rPr dirty="0" spc="100"/>
              <a:t>e</a:t>
            </a:r>
            <a:r>
              <a:rPr dirty="0" spc="70"/>
              <a:t>c</a:t>
            </a:r>
            <a:r>
              <a:rPr dirty="0" spc="80"/>
              <a:t>h</a:t>
            </a:r>
            <a:r>
              <a:rPr dirty="0" spc="-170"/>
              <a:t> </a:t>
            </a:r>
            <a:r>
              <a:rPr dirty="0" spc="90"/>
              <a:t>př</a:t>
            </a:r>
            <a:r>
              <a:rPr dirty="0" spc="90"/>
              <a:t>i</a:t>
            </a:r>
            <a:r>
              <a:rPr dirty="0" spc="-170"/>
              <a:t> </a:t>
            </a:r>
            <a:r>
              <a:rPr dirty="0" spc="85"/>
              <a:t>jejím</a:t>
            </a:r>
            <a:r>
              <a:rPr dirty="0" spc="-150"/>
              <a:t> </a:t>
            </a:r>
            <a:r>
              <a:rPr dirty="0" spc="105"/>
              <a:t>po</a:t>
            </a:r>
            <a:r>
              <a:rPr dirty="0" spc="75"/>
              <a:t>r</a:t>
            </a:r>
            <a:r>
              <a:rPr dirty="0" spc="80"/>
              <a:t>uš</a:t>
            </a:r>
            <a:r>
              <a:rPr dirty="0" spc="75"/>
              <a:t>e</a:t>
            </a:r>
            <a:r>
              <a:rPr dirty="0" spc="85"/>
              <a:t>ní</a:t>
            </a:r>
          </a:p>
          <a:p>
            <a:pPr marL="469900" marR="937894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pc="90"/>
              <a:t>zná</a:t>
            </a:r>
            <a:r>
              <a:rPr dirty="0" spc="-160"/>
              <a:t> </a:t>
            </a:r>
            <a:r>
              <a:rPr dirty="0" spc="75"/>
              <a:t>a</a:t>
            </a:r>
            <a:r>
              <a:rPr dirty="0" spc="-150"/>
              <a:t> </a:t>
            </a:r>
            <a:r>
              <a:rPr dirty="0" spc="-570" u="sng"/>
              <a:t> </a:t>
            </a:r>
            <a:r>
              <a:rPr dirty="0" spc="110" u="sng"/>
              <a:t>dokáže</a:t>
            </a:r>
            <a:r>
              <a:rPr dirty="0" spc="-160" u="sng"/>
              <a:t> </a:t>
            </a:r>
            <a:r>
              <a:rPr dirty="0" spc="75" u="sng"/>
              <a:t>v</a:t>
            </a:r>
            <a:r>
              <a:rPr dirty="0" spc="80" u="sng"/>
              <a:t>y</a:t>
            </a:r>
            <a:r>
              <a:rPr dirty="0" spc="60" u="sng"/>
              <a:t>s</a:t>
            </a:r>
            <a:r>
              <a:rPr dirty="0" spc="75" u="sng"/>
              <a:t>v</a:t>
            </a:r>
            <a:r>
              <a:rPr dirty="0" spc="120" u="sng"/>
              <a:t>ě</a:t>
            </a:r>
            <a:r>
              <a:rPr dirty="0" spc="65" u="sng"/>
              <a:t>t</a:t>
            </a:r>
            <a:r>
              <a:rPr dirty="0" spc="95" u="sng"/>
              <a:t>lit</a:t>
            </a:r>
            <a:r>
              <a:rPr dirty="0" spc="-140"/>
              <a:t> </a:t>
            </a:r>
            <a:r>
              <a:rPr dirty="0" spc="90"/>
              <a:t>pr</a:t>
            </a:r>
            <a:r>
              <a:rPr dirty="0" spc="85"/>
              <a:t>in</a:t>
            </a:r>
            <a:r>
              <a:rPr dirty="0" spc="85"/>
              <a:t>c</a:t>
            </a:r>
            <a:r>
              <a:rPr dirty="0" spc="105"/>
              <a:t>ipy</a:t>
            </a:r>
            <a:r>
              <a:rPr dirty="0" spc="-175"/>
              <a:t> </a:t>
            </a:r>
            <a:r>
              <a:rPr dirty="0" spc="95"/>
              <a:t>in</a:t>
            </a:r>
            <a:r>
              <a:rPr dirty="0" spc="70"/>
              <a:t>t</a:t>
            </a:r>
            <a:r>
              <a:rPr dirty="0" spc="70"/>
              <a:t>erv</a:t>
            </a:r>
            <a:r>
              <a:rPr dirty="0" spc="75"/>
              <a:t>a</a:t>
            </a:r>
            <a:r>
              <a:rPr dirty="0" spc="95"/>
              <a:t>lo</a:t>
            </a:r>
            <a:r>
              <a:rPr dirty="0" spc="114"/>
              <a:t>v</a:t>
            </a:r>
            <a:r>
              <a:rPr dirty="0" spc="95"/>
              <a:t>ého</a:t>
            </a:r>
            <a:r>
              <a:rPr dirty="0" spc="-155"/>
              <a:t> </a:t>
            </a:r>
            <a:r>
              <a:rPr dirty="0" spc="105"/>
              <a:t>odh</a:t>
            </a:r>
            <a:r>
              <a:rPr dirty="0" spc="90"/>
              <a:t>a</a:t>
            </a:r>
            <a:r>
              <a:rPr dirty="0" spc="110"/>
              <a:t>du</a:t>
            </a:r>
            <a:r>
              <a:rPr dirty="0" spc="-170"/>
              <a:t> </a:t>
            </a:r>
            <a:r>
              <a:rPr dirty="0" spc="75"/>
              <a:t>a</a:t>
            </a:r>
            <a:r>
              <a:rPr dirty="0" spc="-155"/>
              <a:t> </a:t>
            </a:r>
            <a:r>
              <a:rPr dirty="0" spc="90"/>
              <a:t>te</a:t>
            </a:r>
            <a:r>
              <a:rPr dirty="0" spc="85"/>
              <a:t>s</a:t>
            </a:r>
            <a:r>
              <a:rPr dirty="0" spc="100"/>
              <a:t>to</a:t>
            </a:r>
            <a:r>
              <a:rPr dirty="0" spc="105"/>
              <a:t>v</a:t>
            </a:r>
            <a:r>
              <a:rPr dirty="0" spc="85"/>
              <a:t>ání</a:t>
            </a:r>
            <a:r>
              <a:rPr dirty="0" spc="-145"/>
              <a:t> </a:t>
            </a:r>
            <a:r>
              <a:rPr dirty="0" spc="114"/>
              <a:t>hypo</a:t>
            </a:r>
            <a:r>
              <a:rPr dirty="0" spc="60"/>
              <a:t>t</a:t>
            </a:r>
            <a:r>
              <a:rPr dirty="0" spc="100"/>
              <a:t>éz</a:t>
            </a:r>
            <a:r>
              <a:rPr dirty="0" spc="-150"/>
              <a:t> </a:t>
            </a:r>
            <a:r>
              <a:rPr dirty="0" spc="75"/>
              <a:t>v</a:t>
            </a:r>
            <a:r>
              <a:rPr dirty="0" spc="70"/>
              <a:t>č</a:t>
            </a:r>
            <a:r>
              <a:rPr dirty="0" spc="120"/>
              <a:t>e</a:t>
            </a:r>
            <a:r>
              <a:rPr dirty="0" spc="65"/>
              <a:t>t</a:t>
            </a:r>
            <a:r>
              <a:rPr dirty="0" spc="85"/>
              <a:t>ně</a:t>
            </a:r>
            <a:r>
              <a:rPr dirty="0" spc="-140"/>
              <a:t> </a:t>
            </a:r>
            <a:r>
              <a:rPr dirty="0" spc="75"/>
              <a:t>hl</a:t>
            </a:r>
            <a:r>
              <a:rPr dirty="0" spc="90"/>
              <a:t>a</a:t>
            </a:r>
            <a:r>
              <a:rPr dirty="0" spc="95"/>
              <a:t>diny</a:t>
            </a:r>
            <a:r>
              <a:rPr dirty="0" spc="65"/>
              <a:t> </a:t>
            </a:r>
            <a:r>
              <a:rPr dirty="0" spc="75"/>
              <a:t>v</a:t>
            </a:r>
            <a:r>
              <a:rPr dirty="0" spc="90"/>
              <a:t>ýzn</a:t>
            </a:r>
            <a:r>
              <a:rPr dirty="0" spc="80"/>
              <a:t>a</a:t>
            </a:r>
            <a:r>
              <a:rPr dirty="0" spc="114"/>
              <a:t>mnos</a:t>
            </a:r>
            <a:r>
              <a:rPr dirty="0" spc="55"/>
              <a:t>t</a:t>
            </a:r>
            <a:r>
              <a:rPr dirty="0" spc="-25"/>
              <a:t>i,</a:t>
            </a:r>
            <a:r>
              <a:rPr dirty="0" spc="-165"/>
              <a:t> </a:t>
            </a:r>
            <a:r>
              <a:rPr dirty="0" spc="135"/>
              <a:t>p</a:t>
            </a:r>
            <a:r>
              <a:rPr dirty="0" spc="45">
                <a:latin typeface="Tahoma"/>
                <a:cs typeface="Tahoma"/>
              </a:rPr>
              <a:t>-</a:t>
            </a:r>
            <a:r>
              <a:rPr dirty="0" spc="100">
                <a:latin typeface="Tahoma"/>
                <a:cs typeface="Tahoma"/>
              </a:rPr>
              <a:t>hodnot</a:t>
            </a:r>
            <a:r>
              <a:rPr dirty="0" spc="85">
                <a:latin typeface="Tahoma"/>
                <a:cs typeface="Tahoma"/>
              </a:rPr>
              <a:t>y</a:t>
            </a:r>
            <a:r>
              <a:rPr dirty="0" spc="-140">
                <a:latin typeface="Tahoma"/>
                <a:cs typeface="Tahoma"/>
              </a:rPr>
              <a:t>,</a:t>
            </a:r>
            <a:r>
              <a:rPr dirty="0" spc="-170">
                <a:latin typeface="Tahoma"/>
                <a:cs typeface="Tahoma"/>
              </a:rPr>
              <a:t> </a:t>
            </a:r>
            <a:r>
              <a:rPr dirty="0" spc="70">
                <a:latin typeface="Tahoma"/>
                <a:cs typeface="Tahoma"/>
              </a:rPr>
              <a:t>c</a:t>
            </a:r>
            <a:r>
              <a:rPr dirty="0" spc="105">
                <a:latin typeface="Tahoma"/>
                <a:cs typeface="Tahoma"/>
              </a:rPr>
              <a:t>hyb</a:t>
            </a:r>
            <a:r>
              <a:rPr dirty="0" spc="-165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1.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 spc="75">
                <a:latin typeface="Tahoma"/>
                <a:cs typeface="Tahoma"/>
              </a:rPr>
              <a:t>a</a:t>
            </a:r>
            <a:r>
              <a:rPr dirty="0" spc="-155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2.</a:t>
            </a:r>
            <a:r>
              <a:rPr dirty="0" spc="-150">
                <a:latin typeface="Tahoma"/>
                <a:cs typeface="Tahoma"/>
              </a:rPr>
              <a:t> </a:t>
            </a:r>
            <a:r>
              <a:rPr dirty="0" spc="50">
                <a:latin typeface="Tahoma"/>
                <a:cs typeface="Tahoma"/>
              </a:rPr>
              <a:t>druhu,</a:t>
            </a:r>
            <a:r>
              <a:rPr dirty="0" spc="-175">
                <a:latin typeface="Tahoma"/>
                <a:cs typeface="Tahoma"/>
              </a:rPr>
              <a:t> </a:t>
            </a:r>
            <a:r>
              <a:rPr dirty="0" spc="95">
                <a:latin typeface="Tahoma"/>
                <a:cs typeface="Tahoma"/>
              </a:rPr>
              <a:t>sp</a:t>
            </a:r>
            <a:r>
              <a:rPr dirty="0" spc="90">
                <a:latin typeface="Tahoma"/>
                <a:cs typeface="Tahoma"/>
              </a:rPr>
              <a:t>e</a:t>
            </a:r>
            <a:r>
              <a:rPr dirty="0" spc="70">
                <a:latin typeface="Tahoma"/>
                <a:cs typeface="Tahoma"/>
              </a:rPr>
              <a:t>c</a:t>
            </a:r>
            <a:r>
              <a:rPr dirty="0" spc="65">
                <a:latin typeface="Tahoma"/>
                <a:cs typeface="Tahoma"/>
              </a:rPr>
              <a:t>ifi</a:t>
            </a:r>
            <a:r>
              <a:rPr dirty="0" spc="110">
                <a:latin typeface="Tahoma"/>
                <a:cs typeface="Tahoma"/>
              </a:rPr>
              <a:t>c</a:t>
            </a:r>
            <a:r>
              <a:rPr dirty="0" spc="80">
                <a:latin typeface="Tahoma"/>
                <a:cs typeface="Tahoma"/>
              </a:rPr>
              <a:t>i</a:t>
            </a:r>
            <a:r>
              <a:rPr dirty="0" spc="110">
                <a:latin typeface="Tahoma"/>
                <a:cs typeface="Tahoma"/>
              </a:rPr>
              <a:t>t</a:t>
            </a:r>
            <a:r>
              <a:rPr dirty="0" spc="85">
                <a:latin typeface="Tahoma"/>
                <a:cs typeface="Tahoma"/>
              </a:rPr>
              <a:t>y</a:t>
            </a:r>
            <a:r>
              <a:rPr dirty="0" spc="-165">
                <a:latin typeface="Tahoma"/>
                <a:cs typeface="Tahoma"/>
              </a:rPr>
              <a:t> </a:t>
            </a:r>
            <a:r>
              <a:rPr dirty="0" spc="75">
                <a:latin typeface="Tahoma"/>
                <a:cs typeface="Tahoma"/>
              </a:rPr>
              <a:t>a</a:t>
            </a:r>
            <a:r>
              <a:rPr dirty="0" spc="-155">
                <a:latin typeface="Tahoma"/>
                <a:cs typeface="Tahoma"/>
              </a:rPr>
              <a:t> </a:t>
            </a:r>
            <a:r>
              <a:rPr dirty="0" spc="95">
                <a:latin typeface="Tahoma"/>
                <a:cs typeface="Tahoma"/>
              </a:rPr>
              <a:t>senzi</a:t>
            </a:r>
            <a:r>
              <a:rPr dirty="0" spc="60">
                <a:latin typeface="Tahoma"/>
                <a:cs typeface="Tahoma"/>
              </a:rPr>
              <a:t>t</a:t>
            </a:r>
            <a:r>
              <a:rPr dirty="0" spc="55">
                <a:latin typeface="Tahoma"/>
                <a:cs typeface="Tahoma"/>
              </a:rPr>
              <a:t>i</a:t>
            </a:r>
            <a:r>
              <a:rPr dirty="0" spc="114">
                <a:latin typeface="Tahoma"/>
                <a:cs typeface="Tahoma"/>
              </a:rPr>
              <a:t>v</a:t>
            </a:r>
            <a:r>
              <a:rPr dirty="0" spc="80">
                <a:latin typeface="Tahoma"/>
                <a:cs typeface="Tahoma"/>
              </a:rPr>
              <a:t>i</a:t>
            </a:r>
            <a:r>
              <a:rPr dirty="0" spc="110">
                <a:latin typeface="Tahoma"/>
                <a:cs typeface="Tahoma"/>
              </a:rPr>
              <a:t>t</a:t>
            </a:r>
            <a:r>
              <a:rPr dirty="0" spc="85">
                <a:latin typeface="Tahoma"/>
                <a:cs typeface="Tahoma"/>
              </a:rPr>
              <a:t>y</a:t>
            </a:r>
            <a:r>
              <a:rPr dirty="0" spc="-155">
                <a:latin typeface="Tahoma"/>
                <a:cs typeface="Tahoma"/>
              </a:rPr>
              <a:t> </a:t>
            </a:r>
            <a:r>
              <a:rPr dirty="0" spc="90">
                <a:latin typeface="Tahoma"/>
                <a:cs typeface="Tahoma"/>
              </a:rPr>
              <a:t>te</a:t>
            </a:r>
            <a:r>
              <a:rPr dirty="0" spc="85">
                <a:latin typeface="Tahoma"/>
                <a:cs typeface="Tahoma"/>
              </a:rPr>
              <a:t>s</a:t>
            </a:r>
            <a:r>
              <a:rPr dirty="0" spc="95">
                <a:latin typeface="Tahoma"/>
                <a:cs typeface="Tahoma"/>
              </a:rPr>
              <a:t>tu</a:t>
            </a:r>
          </a:p>
          <a:p>
            <a:pPr marL="469900" marR="508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pc="110"/>
              <a:t>dokáže</a:t>
            </a:r>
            <a:r>
              <a:rPr dirty="0" spc="-155"/>
              <a:t> </a:t>
            </a:r>
            <a:r>
              <a:rPr dirty="0" spc="90"/>
              <a:t>prakti</a:t>
            </a:r>
            <a:r>
              <a:rPr dirty="0" spc="80"/>
              <a:t>c</a:t>
            </a:r>
            <a:r>
              <a:rPr dirty="0" spc="105"/>
              <a:t>ky</a:t>
            </a:r>
            <a:r>
              <a:rPr dirty="0" spc="-170"/>
              <a:t> </a:t>
            </a:r>
            <a:r>
              <a:rPr dirty="0" spc="110"/>
              <a:t>použít</a:t>
            </a:r>
            <a:r>
              <a:rPr dirty="0" spc="-155"/>
              <a:t> </a:t>
            </a:r>
            <a:r>
              <a:rPr dirty="0" spc="135"/>
              <a:t>b</a:t>
            </a:r>
            <a:r>
              <a:rPr dirty="0" spc="114"/>
              <a:t>odové</a:t>
            </a:r>
            <a:r>
              <a:rPr dirty="0" spc="-160"/>
              <a:t> </a:t>
            </a:r>
            <a:r>
              <a:rPr dirty="0" spc="90"/>
              <a:t>i</a:t>
            </a:r>
            <a:r>
              <a:rPr dirty="0" spc="-165"/>
              <a:t> </a:t>
            </a:r>
            <a:r>
              <a:rPr dirty="0" spc="95"/>
              <a:t>in</a:t>
            </a:r>
            <a:r>
              <a:rPr dirty="0" spc="70"/>
              <a:t>t</a:t>
            </a:r>
            <a:r>
              <a:rPr dirty="0" spc="70"/>
              <a:t>erv</a:t>
            </a:r>
            <a:r>
              <a:rPr dirty="0" spc="75"/>
              <a:t>a</a:t>
            </a:r>
            <a:r>
              <a:rPr dirty="0" spc="95"/>
              <a:t>lo</a:t>
            </a:r>
            <a:r>
              <a:rPr dirty="0" spc="114"/>
              <a:t>v</a:t>
            </a:r>
            <a:r>
              <a:rPr dirty="0" spc="90"/>
              <a:t>é</a:t>
            </a:r>
            <a:r>
              <a:rPr dirty="0" spc="-150"/>
              <a:t> </a:t>
            </a:r>
            <a:r>
              <a:rPr dirty="0" spc="105"/>
              <a:t>odhady</a:t>
            </a:r>
            <a:r>
              <a:rPr dirty="0" spc="-165"/>
              <a:t> </a:t>
            </a:r>
            <a:r>
              <a:rPr dirty="0" spc="85"/>
              <a:t>v</a:t>
            </a:r>
            <a:r>
              <a:rPr dirty="0" spc="-165"/>
              <a:t> </a:t>
            </a:r>
            <a:r>
              <a:rPr dirty="0" spc="100"/>
              <a:t>normáln</a:t>
            </a:r>
            <a:r>
              <a:rPr dirty="0" spc="35"/>
              <a:t>í</a:t>
            </a:r>
            <a:r>
              <a:rPr dirty="0" spc="165"/>
              <a:t>m</a:t>
            </a:r>
            <a:r>
              <a:rPr dirty="0" spc="-170"/>
              <a:t> </a:t>
            </a:r>
            <a:r>
              <a:rPr dirty="0" spc="60"/>
              <a:t>r</a:t>
            </a:r>
            <a:r>
              <a:rPr dirty="0" spc="100"/>
              <a:t>o</a:t>
            </a:r>
            <a:r>
              <a:rPr dirty="0" spc="125"/>
              <a:t>zdě</a:t>
            </a:r>
            <a:r>
              <a:rPr dirty="0" spc="45"/>
              <a:t>l</a:t>
            </a:r>
            <a:r>
              <a:rPr dirty="0" spc="114"/>
              <a:t>en</a:t>
            </a:r>
            <a:r>
              <a:rPr dirty="0" spc="35"/>
              <a:t>í</a:t>
            </a:r>
            <a:r>
              <a:rPr dirty="0" spc="-140"/>
              <a:t>,</a:t>
            </a:r>
            <a:r>
              <a:rPr dirty="0" spc="-150"/>
              <a:t> </a:t>
            </a:r>
            <a:r>
              <a:rPr dirty="0" spc="75"/>
              <a:t>t</a:t>
            </a:r>
            <a:r>
              <a:rPr dirty="0" spc="110"/>
              <a:t>e</a:t>
            </a:r>
            <a:r>
              <a:rPr dirty="0" spc="100"/>
              <a:t>s</a:t>
            </a:r>
            <a:r>
              <a:rPr dirty="0" spc="65"/>
              <a:t>t</a:t>
            </a:r>
            <a:r>
              <a:rPr dirty="0" spc="85"/>
              <a:t>y</a:t>
            </a:r>
            <a:r>
              <a:rPr dirty="0" spc="-155"/>
              <a:t> </a:t>
            </a:r>
            <a:r>
              <a:rPr dirty="0" spc="114"/>
              <a:t>o</a:t>
            </a:r>
            <a:r>
              <a:rPr dirty="0" spc="-150"/>
              <a:t> </a:t>
            </a:r>
            <a:r>
              <a:rPr dirty="0" spc="105"/>
              <a:t>p</a:t>
            </a:r>
            <a:r>
              <a:rPr dirty="0" spc="90"/>
              <a:t>a</a:t>
            </a:r>
            <a:r>
              <a:rPr dirty="0" spc="100"/>
              <a:t>rame</a:t>
            </a:r>
            <a:r>
              <a:rPr dirty="0" spc="50"/>
              <a:t>t</a:t>
            </a:r>
            <a:r>
              <a:rPr dirty="0" spc="75"/>
              <a:t>rech</a:t>
            </a:r>
            <a:r>
              <a:rPr dirty="0" spc="75"/>
              <a:t> no</a:t>
            </a:r>
            <a:r>
              <a:rPr dirty="0" spc="60"/>
              <a:t>r</a:t>
            </a:r>
            <a:r>
              <a:rPr dirty="0" spc="150"/>
              <a:t>m</a:t>
            </a:r>
            <a:r>
              <a:rPr dirty="0" spc="80"/>
              <a:t>á</a:t>
            </a:r>
            <a:r>
              <a:rPr dirty="0" spc="105"/>
              <a:t>ln</a:t>
            </a:r>
            <a:r>
              <a:rPr dirty="0" spc="50"/>
              <a:t>í</a:t>
            </a:r>
            <a:r>
              <a:rPr dirty="0" spc="95"/>
              <a:t>ho</a:t>
            </a:r>
            <a:r>
              <a:rPr dirty="0" spc="-180"/>
              <a:t> </a:t>
            </a:r>
            <a:r>
              <a:rPr dirty="0" spc="60"/>
              <a:t>r</a:t>
            </a:r>
            <a:r>
              <a:rPr dirty="0" spc="100"/>
              <a:t>o</a:t>
            </a:r>
            <a:r>
              <a:rPr dirty="0" spc="125"/>
              <a:t>zdě</a:t>
            </a:r>
            <a:r>
              <a:rPr dirty="0" spc="45"/>
              <a:t>l</a:t>
            </a:r>
            <a:r>
              <a:rPr dirty="0" spc="90"/>
              <a:t>ení</a:t>
            </a:r>
            <a:r>
              <a:rPr dirty="0" spc="-155"/>
              <a:t> </a:t>
            </a:r>
            <a:r>
              <a:rPr dirty="0" spc="75"/>
              <a:t>a</a:t>
            </a:r>
            <a:r>
              <a:rPr dirty="0" spc="-165"/>
              <a:t> </a:t>
            </a:r>
            <a:r>
              <a:rPr dirty="0" spc="65"/>
              <a:t>jeji</a:t>
            </a:r>
            <a:r>
              <a:rPr dirty="0" spc="80"/>
              <a:t>c</a:t>
            </a:r>
            <a:r>
              <a:rPr dirty="0" spc="80"/>
              <a:t>h</a:t>
            </a:r>
            <a:r>
              <a:rPr dirty="0" spc="-150"/>
              <a:t> </a:t>
            </a:r>
            <a:r>
              <a:rPr dirty="0" spc="95"/>
              <a:t>nep</a:t>
            </a:r>
            <a:r>
              <a:rPr dirty="0" spc="80"/>
              <a:t>a</a:t>
            </a:r>
            <a:r>
              <a:rPr dirty="0" spc="100"/>
              <a:t>rame</a:t>
            </a:r>
            <a:r>
              <a:rPr dirty="0" spc="50"/>
              <a:t>t</a:t>
            </a:r>
            <a:r>
              <a:rPr dirty="0" spc="85"/>
              <a:t>rické</a:t>
            </a:r>
            <a:r>
              <a:rPr dirty="0" spc="-160"/>
              <a:t> </a:t>
            </a:r>
            <a:r>
              <a:rPr dirty="0" spc="120"/>
              <a:t>a</a:t>
            </a:r>
            <a:r>
              <a:rPr dirty="0" spc="40"/>
              <a:t>l</a:t>
            </a:r>
            <a:r>
              <a:rPr dirty="0" spc="75"/>
              <a:t>t</a:t>
            </a:r>
            <a:r>
              <a:rPr dirty="0" spc="110"/>
              <a:t>e</a:t>
            </a:r>
            <a:r>
              <a:rPr dirty="0" spc="85"/>
              <a:t>rnat</a:t>
            </a:r>
            <a:r>
              <a:rPr dirty="0" spc="35"/>
              <a:t>i</a:t>
            </a:r>
            <a:r>
              <a:rPr dirty="0" spc="75"/>
              <a:t>v</a:t>
            </a:r>
            <a:r>
              <a:rPr dirty="0" spc="-25"/>
              <a:t>y,</a:t>
            </a:r>
            <a:r>
              <a:rPr dirty="0" spc="-145"/>
              <a:t> </a:t>
            </a:r>
            <a:r>
              <a:rPr dirty="0" spc="75"/>
              <a:t>t</a:t>
            </a:r>
            <a:r>
              <a:rPr dirty="0" spc="110"/>
              <a:t>e</a:t>
            </a:r>
            <a:r>
              <a:rPr dirty="0" spc="100"/>
              <a:t>s</a:t>
            </a:r>
            <a:r>
              <a:rPr dirty="0" spc="65"/>
              <a:t>t</a:t>
            </a:r>
            <a:r>
              <a:rPr dirty="0" spc="85"/>
              <a:t>y</a:t>
            </a:r>
            <a:r>
              <a:rPr dirty="0" spc="-140"/>
              <a:t> </a:t>
            </a:r>
            <a:r>
              <a:rPr dirty="0" spc="114"/>
              <a:t>o</a:t>
            </a:r>
            <a:r>
              <a:rPr dirty="0" spc="-155"/>
              <a:t> </a:t>
            </a:r>
            <a:r>
              <a:rPr dirty="0" spc="75"/>
              <a:t>t</a:t>
            </a:r>
            <a:r>
              <a:rPr dirty="0" spc="105"/>
              <a:t>y</a:t>
            </a:r>
            <a:r>
              <a:rPr dirty="0" spc="110"/>
              <a:t>pu</a:t>
            </a:r>
            <a:r>
              <a:rPr dirty="0" spc="-155"/>
              <a:t> </a:t>
            </a:r>
            <a:r>
              <a:rPr dirty="0" spc="85"/>
              <a:t>roz</a:t>
            </a:r>
            <a:r>
              <a:rPr dirty="0" spc="135"/>
              <a:t>dě</a:t>
            </a:r>
            <a:r>
              <a:rPr dirty="0" spc="45"/>
              <a:t>l</a:t>
            </a:r>
            <a:r>
              <a:rPr dirty="0" spc="90"/>
              <a:t>ení</a:t>
            </a:r>
            <a:r>
              <a:rPr dirty="0" spc="-165"/>
              <a:t> </a:t>
            </a:r>
            <a:r>
              <a:rPr dirty="0" spc="-125"/>
              <a:t>(</a:t>
            </a:r>
            <a:r>
              <a:rPr dirty="0" spc="75"/>
              <a:t>Q</a:t>
            </a:r>
            <a:r>
              <a:rPr dirty="0" spc="45">
                <a:latin typeface="Tahoma"/>
                <a:cs typeface="Tahoma"/>
              </a:rPr>
              <a:t>-</a:t>
            </a:r>
            <a:r>
              <a:rPr dirty="0" spc="-40">
                <a:latin typeface="Tahoma"/>
                <a:cs typeface="Tahoma"/>
              </a:rPr>
              <a:t>Q,</a:t>
            </a:r>
            <a:r>
              <a:rPr dirty="0" spc="-165">
                <a:latin typeface="Tahoma"/>
                <a:cs typeface="Tahoma"/>
              </a:rPr>
              <a:t> </a:t>
            </a:r>
            <a:r>
              <a:rPr dirty="0" spc="70"/>
              <a:t>Sh</a:t>
            </a:r>
            <a:r>
              <a:rPr dirty="0" spc="55"/>
              <a:t>a</a:t>
            </a:r>
            <a:r>
              <a:rPr dirty="0" spc="80"/>
              <a:t>pirů</a:t>
            </a:r>
            <a:r>
              <a:rPr dirty="0" spc="90"/>
              <a:t>v</a:t>
            </a:r>
            <a:r>
              <a:rPr dirty="0" spc="45">
                <a:latin typeface="Tahoma"/>
                <a:cs typeface="Tahoma"/>
              </a:rPr>
              <a:t>-</a:t>
            </a:r>
            <a:r>
              <a:rPr dirty="0" spc="35">
                <a:latin typeface="Tahoma"/>
                <a:cs typeface="Tahoma"/>
              </a:rPr>
              <a:t> </a:t>
            </a:r>
            <a:r>
              <a:rPr dirty="0" spc="125"/>
              <a:t>W</a:t>
            </a:r>
            <a:r>
              <a:rPr dirty="0" spc="20"/>
              <a:t>i</a:t>
            </a:r>
            <a:r>
              <a:rPr dirty="0" spc="100"/>
              <a:t>lků</a:t>
            </a:r>
            <a:r>
              <a:rPr dirty="0" spc="105"/>
              <a:t>v</a:t>
            </a:r>
            <a:r>
              <a:rPr dirty="0" spc="-140">
                <a:latin typeface="Tahoma"/>
                <a:cs typeface="Tahoma"/>
              </a:rPr>
              <a:t>,</a:t>
            </a:r>
            <a:r>
              <a:rPr dirty="0" spc="-155">
                <a:latin typeface="Tahoma"/>
                <a:cs typeface="Tahoma"/>
              </a:rPr>
              <a:t> </a:t>
            </a:r>
            <a:r>
              <a:rPr dirty="0" spc="110"/>
              <a:t>Kolmogor</a:t>
            </a:r>
            <a:r>
              <a:rPr dirty="0" spc="95"/>
              <a:t>ovů</a:t>
            </a:r>
            <a:r>
              <a:rPr dirty="0" spc="75"/>
              <a:t>v</a:t>
            </a:r>
            <a:r>
              <a:rPr dirty="0" spc="45">
                <a:latin typeface="Tahoma"/>
                <a:cs typeface="Tahoma"/>
              </a:rPr>
              <a:t>-</a:t>
            </a:r>
            <a:r>
              <a:rPr dirty="0" spc="135"/>
              <a:t>Sm</a:t>
            </a:r>
            <a:r>
              <a:rPr dirty="0" spc="25"/>
              <a:t>i</a:t>
            </a:r>
            <a:r>
              <a:rPr dirty="0" spc="45"/>
              <a:t>r</a:t>
            </a:r>
            <a:r>
              <a:rPr dirty="0" spc="60"/>
              <a:t>n</a:t>
            </a:r>
            <a:r>
              <a:rPr dirty="0" spc="90"/>
              <a:t>ovův</a:t>
            </a:r>
            <a:r>
              <a:rPr dirty="0" spc="-195"/>
              <a:t> </a:t>
            </a:r>
            <a:r>
              <a:rPr dirty="0" spc="75"/>
              <a:t>a</a:t>
            </a:r>
            <a:r>
              <a:rPr dirty="0" spc="-165"/>
              <a:t> </a:t>
            </a:r>
            <a:r>
              <a:rPr dirty="0" spc="95"/>
              <a:t>zejména</a:t>
            </a:r>
            <a:r>
              <a:rPr dirty="0" spc="-155"/>
              <a:t> </a:t>
            </a:r>
            <a:r>
              <a:rPr dirty="0" spc="70"/>
              <a:t>c</a:t>
            </a:r>
            <a:r>
              <a:rPr dirty="0" spc="85"/>
              <a:t>hí</a:t>
            </a:r>
            <a:r>
              <a:rPr dirty="0" spc="45">
                <a:latin typeface="Tahoma"/>
                <a:cs typeface="Tahoma"/>
              </a:rPr>
              <a:t>-</a:t>
            </a:r>
            <a:r>
              <a:rPr dirty="0" spc="95"/>
              <a:t>kv</a:t>
            </a:r>
            <a:r>
              <a:rPr dirty="0" spc="90"/>
              <a:t>a</a:t>
            </a:r>
            <a:r>
              <a:rPr dirty="0" spc="95"/>
              <a:t>drá</a:t>
            </a:r>
            <a:r>
              <a:rPr dirty="0" spc="55"/>
              <a:t>t</a:t>
            </a:r>
            <a:r>
              <a:rPr dirty="0" spc="-114"/>
              <a:t>)</a:t>
            </a: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pc="100"/>
              <a:t>použí</a:t>
            </a:r>
            <a:r>
              <a:rPr dirty="0" spc="95"/>
              <a:t>v</a:t>
            </a:r>
            <a:r>
              <a:rPr dirty="0" spc="75"/>
              <a:t>á</a:t>
            </a:r>
            <a:r>
              <a:rPr dirty="0" spc="-155"/>
              <a:t> </a:t>
            </a:r>
            <a:r>
              <a:rPr dirty="0" spc="105"/>
              <a:t>z</a:t>
            </a:r>
            <a:r>
              <a:rPr dirty="0" spc="90"/>
              <a:t>ákl</a:t>
            </a:r>
            <a:r>
              <a:rPr dirty="0" spc="100"/>
              <a:t>a</a:t>
            </a:r>
            <a:r>
              <a:rPr dirty="0" spc="100"/>
              <a:t>dní</a:t>
            </a:r>
            <a:r>
              <a:rPr dirty="0" spc="-160"/>
              <a:t> </a:t>
            </a:r>
            <a:r>
              <a:rPr dirty="0" spc="100"/>
              <a:t>s</a:t>
            </a:r>
            <a:r>
              <a:rPr dirty="0" spc="65"/>
              <a:t>t</a:t>
            </a:r>
            <a:r>
              <a:rPr dirty="0" spc="110"/>
              <a:t>a</a:t>
            </a:r>
            <a:r>
              <a:rPr dirty="0" spc="60"/>
              <a:t>t</a:t>
            </a:r>
            <a:r>
              <a:rPr dirty="0" spc="90"/>
              <a:t>is</a:t>
            </a:r>
            <a:r>
              <a:rPr dirty="0" spc="80"/>
              <a:t>t</a:t>
            </a:r>
            <a:r>
              <a:rPr dirty="0" spc="55"/>
              <a:t>i</a:t>
            </a:r>
            <a:r>
              <a:rPr dirty="0" spc="105"/>
              <a:t>c</a:t>
            </a:r>
            <a:r>
              <a:rPr dirty="0" spc="110"/>
              <a:t>ké</a:t>
            </a:r>
            <a:r>
              <a:rPr dirty="0" spc="-145"/>
              <a:t> </a:t>
            </a:r>
            <a:r>
              <a:rPr dirty="0" spc="70"/>
              <a:t>t</a:t>
            </a:r>
            <a:r>
              <a:rPr dirty="0" spc="100"/>
              <a:t>a</a:t>
            </a:r>
            <a:r>
              <a:rPr dirty="0" spc="105"/>
              <a:t>bulky</a:t>
            </a:r>
            <a:r>
              <a:rPr dirty="0" spc="-155"/>
              <a:t> </a:t>
            </a:r>
            <a:r>
              <a:rPr dirty="0" spc="75"/>
              <a:t>a</a:t>
            </a:r>
            <a:r>
              <a:rPr dirty="0" spc="-155"/>
              <a:t> </a:t>
            </a:r>
            <a:r>
              <a:rPr dirty="0" spc="90"/>
              <a:t>zákl</a:t>
            </a:r>
            <a:r>
              <a:rPr dirty="0" spc="100"/>
              <a:t>a</a:t>
            </a:r>
            <a:r>
              <a:rPr dirty="0" spc="100"/>
              <a:t>dní</a:t>
            </a:r>
            <a:r>
              <a:rPr dirty="0" spc="-155"/>
              <a:t> </a:t>
            </a:r>
            <a:r>
              <a:rPr dirty="0" spc="100"/>
              <a:t>s</a:t>
            </a:r>
            <a:r>
              <a:rPr dirty="0" spc="65"/>
              <a:t>t</a:t>
            </a:r>
            <a:r>
              <a:rPr dirty="0" spc="110"/>
              <a:t>a</a:t>
            </a:r>
            <a:r>
              <a:rPr dirty="0" spc="60"/>
              <a:t>t</a:t>
            </a:r>
            <a:r>
              <a:rPr dirty="0" spc="90"/>
              <a:t>is</a:t>
            </a:r>
            <a:r>
              <a:rPr dirty="0" spc="80"/>
              <a:t>t</a:t>
            </a:r>
            <a:r>
              <a:rPr dirty="0" spc="55"/>
              <a:t>i</a:t>
            </a:r>
            <a:r>
              <a:rPr dirty="0" spc="105"/>
              <a:t>c</a:t>
            </a:r>
            <a:r>
              <a:rPr dirty="0" spc="105"/>
              <a:t>ký</a:t>
            </a:r>
            <a:r>
              <a:rPr dirty="0" spc="-150"/>
              <a:t> </a:t>
            </a:r>
            <a:r>
              <a:rPr dirty="0" spc="114"/>
              <a:t>sw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229"/>
              <a:t>Koncepce</a:t>
            </a:r>
            <a:r>
              <a:rPr dirty="0" spc="-325"/>
              <a:t> </a:t>
            </a:r>
            <a:r>
              <a:rPr dirty="0" spc="110"/>
              <a:t>výuky,</a:t>
            </a:r>
            <a:r>
              <a:rPr dirty="0" spc="-335"/>
              <a:t> </a:t>
            </a:r>
            <a:r>
              <a:rPr dirty="0" spc="215"/>
              <a:t>dosavadní</a:t>
            </a:r>
            <a:r>
              <a:rPr dirty="0" spc="-330"/>
              <a:t> </a:t>
            </a:r>
            <a:r>
              <a:rPr dirty="0" spc="229"/>
              <a:t>zkušenost</a:t>
            </a:r>
            <a:r>
              <a:rPr dirty="0" spc="114"/>
              <a:t>i</a:t>
            </a:r>
            <a:r>
              <a:rPr dirty="0" spc="-305"/>
              <a:t>,</a:t>
            </a:r>
            <a:r>
              <a:rPr dirty="0" spc="-335"/>
              <a:t> </a:t>
            </a:r>
            <a:r>
              <a:rPr dirty="0" spc="220"/>
              <a:t>dobrá</a:t>
            </a:r>
          </a:p>
          <a:p>
            <a:pPr marL="12700">
              <a:lnSpc>
                <a:spcPts val="4695"/>
              </a:lnSpc>
            </a:pPr>
            <a:r>
              <a:rPr dirty="0" spc="204"/>
              <a:t>výuková</a:t>
            </a:r>
            <a:r>
              <a:rPr dirty="0" spc="-325"/>
              <a:t> </a:t>
            </a:r>
            <a:r>
              <a:rPr dirty="0" spc="235"/>
              <a:t>praxe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5083" y="3216942"/>
            <a:ext cx="11147425" cy="2886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200025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z="2600" spc="155">
                <a:latin typeface="Tahoma"/>
                <a:cs typeface="Tahoma"/>
              </a:rPr>
              <a:t>p</a:t>
            </a:r>
            <a:r>
              <a:rPr dirty="0" sz="2600" spc="90">
                <a:latin typeface="Tahoma"/>
                <a:cs typeface="Tahoma"/>
              </a:rPr>
              <a:t>r</a:t>
            </a:r>
            <a:r>
              <a:rPr dirty="0" sz="2600" spc="165">
                <a:latin typeface="Tahoma"/>
                <a:cs typeface="Tahoma"/>
              </a:rPr>
              <a:t>o</a:t>
            </a:r>
            <a:r>
              <a:rPr dirty="0" sz="2600" spc="-220">
                <a:latin typeface="Tahoma"/>
                <a:cs typeface="Tahoma"/>
              </a:rPr>
              <a:t> </a:t>
            </a:r>
            <a:r>
              <a:rPr dirty="0" sz="2600" spc="145">
                <a:latin typeface="Tahoma"/>
                <a:cs typeface="Tahoma"/>
              </a:rPr>
              <a:t>studenty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90">
                <a:latin typeface="Tahoma"/>
                <a:cs typeface="Tahoma"/>
              </a:rPr>
              <a:t>je</a:t>
            </a:r>
            <a:r>
              <a:rPr dirty="0" sz="2600" spc="-235">
                <a:latin typeface="Tahoma"/>
                <a:cs typeface="Tahoma"/>
              </a:rPr>
              <a:t> </a:t>
            </a:r>
            <a:r>
              <a:rPr dirty="0" sz="2600" spc="-825" u="heavy">
                <a:latin typeface="Tahoma"/>
                <a:cs typeface="Tahoma"/>
              </a:rPr>
              <a:t> </a:t>
            </a:r>
            <a:r>
              <a:rPr dirty="0" sz="2600" spc="160" u="heavy">
                <a:latin typeface="Tahoma"/>
                <a:cs typeface="Tahoma"/>
              </a:rPr>
              <a:t>požada</a:t>
            </a:r>
            <a:r>
              <a:rPr dirty="0" sz="2600" spc="140" u="heavy">
                <a:latin typeface="Tahoma"/>
                <a:cs typeface="Tahoma"/>
              </a:rPr>
              <a:t>v</a:t>
            </a:r>
            <a:r>
              <a:rPr dirty="0" sz="2600" spc="155" u="heavy">
                <a:latin typeface="Tahoma"/>
                <a:cs typeface="Tahoma"/>
              </a:rPr>
              <a:t>ek</a:t>
            </a:r>
            <a:r>
              <a:rPr dirty="0" sz="2600" spc="-265" u="heavy">
                <a:latin typeface="Tahoma"/>
                <a:cs typeface="Tahoma"/>
              </a:rPr>
              <a:t> </a:t>
            </a:r>
            <a:r>
              <a:rPr dirty="0" sz="2600" spc="110" u="heavy">
                <a:latin typeface="Tahoma"/>
                <a:cs typeface="Tahoma"/>
              </a:rPr>
              <a:t>na</a:t>
            </a:r>
            <a:r>
              <a:rPr dirty="0" sz="2600" spc="-254" u="heavy">
                <a:latin typeface="Tahoma"/>
                <a:cs typeface="Tahoma"/>
              </a:rPr>
              <a:t> </a:t>
            </a:r>
            <a:r>
              <a:rPr dirty="0" sz="2600" spc="155" u="heavy">
                <a:latin typeface="Tahoma"/>
                <a:cs typeface="Tahoma"/>
              </a:rPr>
              <a:t>pochopení</a:t>
            </a:r>
            <a:r>
              <a:rPr dirty="0" sz="2600" spc="-254" u="heavy">
                <a:latin typeface="Tahoma"/>
                <a:cs typeface="Tahoma"/>
              </a:rPr>
              <a:t> </a:t>
            </a:r>
            <a:r>
              <a:rPr dirty="0" sz="2600" spc="85">
                <a:latin typeface="Tahoma"/>
                <a:cs typeface="Tahoma"/>
              </a:rPr>
              <a:t>(nik</a:t>
            </a:r>
            <a:r>
              <a:rPr dirty="0" sz="2600" spc="114">
                <a:latin typeface="Tahoma"/>
                <a:cs typeface="Tahoma"/>
              </a:rPr>
              <a:t>o</a:t>
            </a:r>
            <a:r>
              <a:rPr dirty="0" sz="2600" spc="140">
                <a:latin typeface="Tahoma"/>
                <a:cs typeface="Tahoma"/>
              </a:rPr>
              <a:t>li</a:t>
            </a:r>
            <a:r>
              <a:rPr dirty="0" sz="2600" spc="-270">
                <a:latin typeface="Tahoma"/>
                <a:cs typeface="Tahoma"/>
              </a:rPr>
              <a:t> </a:t>
            </a:r>
            <a:r>
              <a:rPr dirty="0" sz="2600" spc="160">
                <a:latin typeface="Tahoma"/>
                <a:cs typeface="Tahoma"/>
              </a:rPr>
              <a:t>pouze</a:t>
            </a:r>
            <a:r>
              <a:rPr dirty="0" sz="2600" spc="-240">
                <a:latin typeface="Tahoma"/>
                <a:cs typeface="Tahoma"/>
              </a:rPr>
              <a:t> </a:t>
            </a:r>
            <a:r>
              <a:rPr dirty="0" sz="2600" spc="145">
                <a:latin typeface="Tahoma"/>
                <a:cs typeface="Tahoma"/>
              </a:rPr>
              <a:t>mechanické</a:t>
            </a:r>
            <a:r>
              <a:rPr dirty="0" sz="2600" spc="85">
                <a:latin typeface="Tahoma"/>
                <a:cs typeface="Tahoma"/>
              </a:rPr>
              <a:t> </a:t>
            </a:r>
            <a:r>
              <a:rPr dirty="0" sz="2600" spc="85">
                <a:latin typeface="Tahoma"/>
                <a:cs typeface="Tahoma"/>
              </a:rPr>
              <a:t>naučení)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75">
                <a:latin typeface="Tahoma"/>
                <a:cs typeface="Tahoma"/>
              </a:rPr>
              <a:t>l</a:t>
            </a:r>
            <a:r>
              <a:rPr dirty="0" sz="2600" spc="160">
                <a:latin typeface="Tahoma"/>
                <a:cs typeface="Tahoma"/>
              </a:rPr>
              <a:t>á</a:t>
            </a:r>
            <a:r>
              <a:rPr dirty="0" sz="2600" spc="160">
                <a:latin typeface="Tahoma"/>
                <a:cs typeface="Tahoma"/>
              </a:rPr>
              <a:t>tky</a:t>
            </a:r>
            <a:r>
              <a:rPr dirty="0" sz="2600" spc="-220">
                <a:latin typeface="Tahoma"/>
                <a:cs typeface="Tahoma"/>
              </a:rPr>
              <a:t> </a:t>
            </a:r>
            <a:r>
              <a:rPr dirty="0" sz="2600" spc="135">
                <a:latin typeface="Tahoma"/>
                <a:cs typeface="Tahoma"/>
              </a:rPr>
              <a:t>nový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105">
                <a:latin typeface="Tahoma"/>
                <a:cs typeface="Tahoma"/>
              </a:rPr>
              <a:t>a</a:t>
            </a:r>
            <a:r>
              <a:rPr dirty="0" sz="2600" spc="-235">
                <a:latin typeface="Tahoma"/>
                <a:cs typeface="Tahoma"/>
              </a:rPr>
              <a:t> </a:t>
            </a:r>
            <a:r>
              <a:rPr dirty="0" sz="2600" spc="155">
                <a:latin typeface="Tahoma"/>
                <a:cs typeface="Tahoma"/>
              </a:rPr>
              <a:t>nezvyk</a:t>
            </a:r>
            <a:r>
              <a:rPr dirty="0" sz="2600" spc="60">
                <a:latin typeface="Tahoma"/>
                <a:cs typeface="Tahoma"/>
              </a:rPr>
              <a:t>l</a:t>
            </a:r>
            <a:r>
              <a:rPr dirty="0" sz="2600" spc="125">
                <a:latin typeface="Tahoma"/>
                <a:cs typeface="Tahoma"/>
              </a:rPr>
              <a:t>ý</a:t>
            </a:r>
            <a:r>
              <a:rPr dirty="0" sz="2600" spc="-254">
                <a:latin typeface="Tahoma"/>
                <a:cs typeface="Tahoma"/>
              </a:rPr>
              <a:t> </a:t>
            </a:r>
            <a:r>
              <a:rPr dirty="0" sz="2600" spc="105">
                <a:latin typeface="Tahoma"/>
                <a:cs typeface="Tahoma"/>
              </a:rPr>
              <a:t>a</a:t>
            </a:r>
            <a:r>
              <a:rPr dirty="0" sz="2600" spc="-235">
                <a:latin typeface="Tahoma"/>
                <a:cs typeface="Tahoma"/>
              </a:rPr>
              <a:t> </a:t>
            </a:r>
            <a:r>
              <a:rPr dirty="0" sz="2600" spc="155">
                <a:latin typeface="Tahoma"/>
                <a:cs typeface="Tahoma"/>
              </a:rPr>
              <a:t>neumí</a:t>
            </a:r>
            <a:r>
              <a:rPr dirty="0" sz="2600" spc="-250">
                <a:latin typeface="Tahoma"/>
                <a:cs typeface="Tahoma"/>
              </a:rPr>
              <a:t> </a:t>
            </a:r>
            <a:r>
              <a:rPr dirty="0" sz="2600" spc="100">
                <a:latin typeface="Tahoma"/>
                <a:cs typeface="Tahoma"/>
              </a:rPr>
              <a:t>s</a:t>
            </a:r>
            <a:r>
              <a:rPr dirty="0" sz="2600" spc="-220">
                <a:latin typeface="Tahoma"/>
                <a:cs typeface="Tahoma"/>
              </a:rPr>
              <a:t> </a:t>
            </a:r>
            <a:r>
              <a:rPr dirty="0" sz="2600" spc="180">
                <a:latin typeface="Tahoma"/>
                <a:cs typeface="Tahoma"/>
              </a:rPr>
              <a:t>tím</a:t>
            </a:r>
            <a:r>
              <a:rPr dirty="0" sz="2600" spc="-245">
                <a:latin typeface="Tahoma"/>
                <a:cs typeface="Tahoma"/>
              </a:rPr>
              <a:t> </a:t>
            </a:r>
            <a:r>
              <a:rPr dirty="0" sz="2600" spc="155">
                <a:latin typeface="Tahoma"/>
                <a:cs typeface="Tahoma"/>
              </a:rPr>
              <a:t>p</a:t>
            </a:r>
            <a:r>
              <a:rPr dirty="0" sz="2600" spc="90">
                <a:latin typeface="Tahoma"/>
                <a:cs typeface="Tahoma"/>
              </a:rPr>
              <a:t>r</a:t>
            </a:r>
            <a:r>
              <a:rPr dirty="0" sz="2600" spc="130">
                <a:latin typeface="Tahoma"/>
                <a:cs typeface="Tahoma"/>
              </a:rPr>
              <a:t>acov</a:t>
            </a:r>
            <a:r>
              <a:rPr dirty="0" sz="2600" spc="120">
                <a:latin typeface="Tahoma"/>
                <a:cs typeface="Tahoma"/>
              </a:rPr>
              <a:t>a</a:t>
            </a:r>
            <a:r>
              <a:rPr dirty="0" sz="2600" spc="155">
                <a:latin typeface="Tahoma"/>
                <a:cs typeface="Tahoma"/>
              </a:rPr>
              <a:t>t</a:t>
            </a:r>
            <a:endParaRPr sz="2600">
              <a:latin typeface="Tahoma"/>
              <a:cs typeface="Tahoma"/>
            </a:endParaRPr>
          </a:p>
          <a:p>
            <a:pPr marL="469900" marR="508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600" spc="114">
                <a:latin typeface="Tahoma"/>
                <a:cs typeface="Tahoma"/>
              </a:rPr>
              <a:t>úst</a:t>
            </a:r>
            <a:r>
              <a:rPr dirty="0" sz="2600" spc="150">
                <a:latin typeface="Tahoma"/>
                <a:cs typeface="Tahoma"/>
              </a:rPr>
              <a:t>n</a:t>
            </a:r>
            <a:r>
              <a:rPr dirty="0" sz="2600" spc="135">
                <a:latin typeface="Tahoma"/>
                <a:cs typeface="Tahoma"/>
              </a:rPr>
              <a:t>í</a:t>
            </a:r>
            <a:r>
              <a:rPr dirty="0" sz="2600" spc="-245">
                <a:latin typeface="Tahoma"/>
                <a:cs typeface="Tahoma"/>
              </a:rPr>
              <a:t> </a:t>
            </a:r>
            <a:r>
              <a:rPr dirty="0" sz="2600" spc="150">
                <a:latin typeface="Tahoma"/>
                <a:cs typeface="Tahoma"/>
              </a:rPr>
              <a:t>zko</a:t>
            </a:r>
            <a:r>
              <a:rPr dirty="0" sz="2600" spc="175">
                <a:latin typeface="Tahoma"/>
                <a:cs typeface="Tahoma"/>
              </a:rPr>
              <a:t>u</a:t>
            </a:r>
            <a:r>
              <a:rPr dirty="0" sz="2600" spc="45">
                <a:latin typeface="Tahoma"/>
                <a:cs typeface="Tahoma"/>
              </a:rPr>
              <a:t>ška:</a:t>
            </a:r>
            <a:r>
              <a:rPr dirty="0" sz="2600" spc="-250">
                <a:latin typeface="Tahoma"/>
                <a:cs typeface="Tahoma"/>
              </a:rPr>
              <a:t> </a:t>
            </a:r>
            <a:r>
              <a:rPr dirty="0" sz="2600" spc="155">
                <a:latin typeface="Tahoma"/>
                <a:cs typeface="Tahoma"/>
              </a:rPr>
              <a:t>p</a:t>
            </a:r>
            <a:r>
              <a:rPr dirty="0" sz="2600" spc="90">
                <a:latin typeface="Tahoma"/>
                <a:cs typeface="Tahoma"/>
              </a:rPr>
              <a:t>r</a:t>
            </a:r>
            <a:r>
              <a:rPr dirty="0" sz="2600" spc="165">
                <a:latin typeface="Tahoma"/>
                <a:cs typeface="Tahoma"/>
              </a:rPr>
              <a:t>o</a:t>
            </a:r>
            <a:r>
              <a:rPr dirty="0" sz="2600" spc="-225">
                <a:latin typeface="Tahoma"/>
                <a:cs typeface="Tahoma"/>
              </a:rPr>
              <a:t> </a:t>
            </a:r>
            <a:r>
              <a:rPr dirty="0" sz="2600" spc="135">
                <a:latin typeface="Tahoma"/>
                <a:cs typeface="Tahoma"/>
              </a:rPr>
              <a:t>stu</a:t>
            </a:r>
            <a:r>
              <a:rPr dirty="0" sz="2600" spc="175">
                <a:latin typeface="Tahoma"/>
                <a:cs typeface="Tahoma"/>
              </a:rPr>
              <a:t>d</a:t>
            </a:r>
            <a:r>
              <a:rPr dirty="0" sz="2600" spc="135">
                <a:latin typeface="Tahoma"/>
                <a:cs typeface="Tahoma"/>
              </a:rPr>
              <a:t>enty</a:t>
            </a:r>
            <a:r>
              <a:rPr dirty="0" sz="2600" spc="-265">
                <a:latin typeface="Tahoma"/>
                <a:cs typeface="Tahoma"/>
              </a:rPr>
              <a:t> </a:t>
            </a:r>
            <a:r>
              <a:rPr dirty="0" sz="2600" spc="135">
                <a:latin typeface="Tahoma"/>
                <a:cs typeface="Tahoma"/>
              </a:rPr>
              <a:t>zcela</a:t>
            </a:r>
            <a:r>
              <a:rPr dirty="0" sz="2600" spc="-245">
                <a:latin typeface="Tahoma"/>
                <a:cs typeface="Tahoma"/>
              </a:rPr>
              <a:t> </a:t>
            </a:r>
            <a:r>
              <a:rPr dirty="0" sz="2600" spc="135">
                <a:latin typeface="Tahoma"/>
                <a:cs typeface="Tahoma"/>
              </a:rPr>
              <a:t>nová</a:t>
            </a:r>
            <a:r>
              <a:rPr dirty="0" sz="2600" spc="-254">
                <a:latin typeface="Tahoma"/>
                <a:cs typeface="Tahoma"/>
              </a:rPr>
              <a:t> </a:t>
            </a:r>
            <a:r>
              <a:rPr dirty="0" sz="2600" spc="140">
                <a:latin typeface="Tahoma"/>
                <a:cs typeface="Tahoma"/>
              </a:rPr>
              <a:t>zku</a:t>
            </a:r>
            <a:r>
              <a:rPr dirty="0" sz="2600" spc="130">
                <a:latin typeface="Tahoma"/>
                <a:cs typeface="Tahoma"/>
              </a:rPr>
              <a:t>š</a:t>
            </a:r>
            <a:r>
              <a:rPr dirty="0" sz="2600" spc="80">
                <a:latin typeface="Tahoma"/>
                <a:cs typeface="Tahoma"/>
              </a:rPr>
              <a:t>enost,</a:t>
            </a:r>
            <a:r>
              <a:rPr dirty="0" sz="2600" spc="-265">
                <a:latin typeface="Tahoma"/>
                <a:cs typeface="Tahoma"/>
              </a:rPr>
              <a:t> </a:t>
            </a:r>
            <a:r>
              <a:rPr dirty="0" sz="2600" spc="170">
                <a:latin typeface="Tahoma"/>
                <a:cs typeface="Tahoma"/>
              </a:rPr>
              <a:t>ve</a:t>
            </a:r>
            <a:r>
              <a:rPr dirty="0" sz="2600" spc="65">
                <a:latin typeface="Tahoma"/>
                <a:cs typeface="Tahoma"/>
              </a:rPr>
              <a:t>l</a:t>
            </a:r>
            <a:r>
              <a:rPr dirty="0" sz="2600" spc="180">
                <a:latin typeface="Tahoma"/>
                <a:cs typeface="Tahoma"/>
              </a:rPr>
              <a:t>mi</a:t>
            </a:r>
            <a:r>
              <a:rPr dirty="0" sz="2600" spc="-235">
                <a:latin typeface="Tahoma"/>
                <a:cs typeface="Tahoma"/>
              </a:rPr>
              <a:t> </a:t>
            </a:r>
            <a:r>
              <a:rPr dirty="0" sz="2600" spc="100">
                <a:latin typeface="Tahoma"/>
                <a:cs typeface="Tahoma"/>
              </a:rPr>
              <a:t>s</a:t>
            </a:r>
            <a:r>
              <a:rPr dirty="0" sz="2600" spc="-220">
                <a:latin typeface="Tahoma"/>
                <a:cs typeface="Tahoma"/>
              </a:rPr>
              <a:t> </a:t>
            </a:r>
            <a:r>
              <a:rPr dirty="0" sz="2600" spc="180">
                <a:latin typeface="Tahoma"/>
                <a:cs typeface="Tahoma"/>
              </a:rPr>
              <a:t>tím</a:t>
            </a:r>
            <a:r>
              <a:rPr dirty="0" sz="2600" spc="-240">
                <a:latin typeface="Tahoma"/>
                <a:cs typeface="Tahoma"/>
              </a:rPr>
              <a:t> </a:t>
            </a:r>
            <a:r>
              <a:rPr dirty="0" sz="2600" spc="80">
                <a:latin typeface="Tahoma"/>
                <a:cs typeface="Tahoma"/>
              </a:rPr>
              <a:t>bojují,</a:t>
            </a:r>
            <a:r>
              <a:rPr dirty="0" sz="2600" spc="65">
                <a:latin typeface="Tahoma"/>
                <a:cs typeface="Tahoma"/>
              </a:rPr>
              <a:t> </a:t>
            </a:r>
            <a:r>
              <a:rPr dirty="0" sz="2600" spc="155">
                <a:latin typeface="Tahoma"/>
                <a:cs typeface="Tahoma"/>
              </a:rPr>
              <a:t>neumí</a:t>
            </a:r>
            <a:r>
              <a:rPr dirty="0" sz="2600" spc="-250">
                <a:latin typeface="Tahoma"/>
                <a:cs typeface="Tahoma"/>
              </a:rPr>
              <a:t> </a:t>
            </a:r>
            <a:r>
              <a:rPr dirty="0" sz="2600" spc="125">
                <a:latin typeface="Tahoma"/>
                <a:cs typeface="Tahoma"/>
              </a:rPr>
              <a:t>ani</a:t>
            </a:r>
            <a:r>
              <a:rPr dirty="0" sz="2600" spc="-245">
                <a:latin typeface="Tahoma"/>
                <a:cs typeface="Tahoma"/>
              </a:rPr>
              <a:t> </a:t>
            </a:r>
            <a:r>
              <a:rPr dirty="0" sz="2600" spc="145">
                <a:latin typeface="Tahoma"/>
                <a:cs typeface="Tahoma"/>
              </a:rPr>
              <a:t>sami</a:t>
            </a:r>
            <a:r>
              <a:rPr dirty="0" sz="2600" spc="-254">
                <a:latin typeface="Tahoma"/>
                <a:cs typeface="Tahoma"/>
              </a:rPr>
              <a:t> </a:t>
            </a:r>
            <a:r>
              <a:rPr dirty="0" sz="2600" spc="155">
                <a:latin typeface="Tahoma"/>
                <a:cs typeface="Tahoma"/>
              </a:rPr>
              <a:t>p</a:t>
            </a:r>
            <a:r>
              <a:rPr dirty="0" sz="2600" spc="90">
                <a:latin typeface="Tahoma"/>
                <a:cs typeface="Tahoma"/>
              </a:rPr>
              <a:t>r</a:t>
            </a:r>
            <a:r>
              <a:rPr dirty="0" sz="2600" spc="165">
                <a:latin typeface="Tahoma"/>
                <a:cs typeface="Tahoma"/>
              </a:rPr>
              <a:t>o</a:t>
            </a:r>
            <a:r>
              <a:rPr dirty="0" sz="2600" spc="-220">
                <a:latin typeface="Tahoma"/>
                <a:cs typeface="Tahoma"/>
              </a:rPr>
              <a:t> </a:t>
            </a:r>
            <a:r>
              <a:rPr dirty="0" sz="2600" spc="135">
                <a:latin typeface="Tahoma"/>
                <a:cs typeface="Tahoma"/>
              </a:rPr>
              <a:t>se</a:t>
            </a:r>
            <a:r>
              <a:rPr dirty="0" sz="2600" spc="140">
                <a:latin typeface="Tahoma"/>
                <a:cs typeface="Tahoma"/>
              </a:rPr>
              <a:t>b</a:t>
            </a:r>
            <a:r>
              <a:rPr dirty="0" sz="2600" spc="135">
                <a:latin typeface="Tahoma"/>
                <a:cs typeface="Tahoma"/>
              </a:rPr>
              <a:t>e</a:t>
            </a:r>
            <a:r>
              <a:rPr dirty="0" sz="2600" spc="-220">
                <a:latin typeface="Tahoma"/>
                <a:cs typeface="Tahoma"/>
              </a:rPr>
              <a:t> </a:t>
            </a:r>
            <a:r>
              <a:rPr dirty="0" sz="2600" spc="165">
                <a:latin typeface="Tahoma"/>
                <a:cs typeface="Tahoma"/>
              </a:rPr>
              <a:t>posou</a:t>
            </a:r>
            <a:r>
              <a:rPr dirty="0" sz="2600" spc="175">
                <a:latin typeface="Tahoma"/>
                <a:cs typeface="Tahoma"/>
              </a:rPr>
              <a:t>d</a:t>
            </a:r>
            <a:r>
              <a:rPr dirty="0" sz="2600" spc="145">
                <a:latin typeface="Tahoma"/>
                <a:cs typeface="Tahoma"/>
              </a:rPr>
              <a:t>it</a:t>
            </a:r>
            <a:r>
              <a:rPr dirty="0" sz="2600" spc="-265">
                <a:latin typeface="Tahoma"/>
                <a:cs typeface="Tahoma"/>
              </a:rPr>
              <a:t> </a:t>
            </a:r>
            <a:r>
              <a:rPr dirty="0" sz="2600" spc="140">
                <a:latin typeface="Tahoma"/>
                <a:cs typeface="Tahoma"/>
              </a:rPr>
              <a:t>objekti</a:t>
            </a:r>
            <a:r>
              <a:rPr dirty="0" sz="2600" spc="150">
                <a:latin typeface="Tahoma"/>
                <a:cs typeface="Tahoma"/>
              </a:rPr>
              <a:t>v</a:t>
            </a:r>
            <a:r>
              <a:rPr dirty="0" sz="2600" spc="125">
                <a:latin typeface="Tahoma"/>
                <a:cs typeface="Tahoma"/>
              </a:rPr>
              <a:t>ně</a:t>
            </a:r>
            <a:r>
              <a:rPr dirty="0" sz="2600" spc="-265">
                <a:latin typeface="Tahoma"/>
                <a:cs typeface="Tahoma"/>
              </a:rPr>
              <a:t> </a:t>
            </a:r>
            <a:r>
              <a:rPr dirty="0" sz="2600" spc="100">
                <a:latin typeface="Tahoma"/>
                <a:cs typeface="Tahoma"/>
              </a:rPr>
              <a:t>svůj</a:t>
            </a:r>
            <a:r>
              <a:rPr dirty="0" sz="2600" spc="-240">
                <a:latin typeface="Tahoma"/>
                <a:cs typeface="Tahoma"/>
              </a:rPr>
              <a:t> </a:t>
            </a:r>
            <a:r>
              <a:rPr dirty="0" sz="2600" spc="145">
                <a:latin typeface="Tahoma"/>
                <a:cs typeface="Tahoma"/>
              </a:rPr>
              <a:t>výkon</a:t>
            </a:r>
            <a:endParaRPr sz="2600">
              <a:latin typeface="Tahoma"/>
              <a:cs typeface="Tahoma"/>
            </a:endParaRPr>
          </a:p>
          <a:p>
            <a:pPr marL="469900" marR="1337310">
              <a:lnSpc>
                <a:spcPct val="100000"/>
              </a:lnSpc>
            </a:pPr>
            <a:r>
              <a:rPr dirty="0" sz="2600" spc="80">
                <a:latin typeface="Tahoma"/>
                <a:cs typeface="Tahoma"/>
              </a:rPr>
              <a:t>(„zko</a:t>
            </a:r>
            <a:r>
              <a:rPr dirty="0" sz="2600" spc="105">
                <a:latin typeface="Tahoma"/>
                <a:cs typeface="Tahoma"/>
              </a:rPr>
              <a:t>u</a:t>
            </a:r>
            <a:r>
              <a:rPr dirty="0" sz="2600" spc="110">
                <a:latin typeface="Tahoma"/>
                <a:cs typeface="Tahoma"/>
              </a:rPr>
              <a:t>šející</a:t>
            </a:r>
            <a:r>
              <a:rPr dirty="0" sz="2600" spc="-270">
                <a:latin typeface="Tahoma"/>
                <a:cs typeface="Tahoma"/>
              </a:rPr>
              <a:t> </a:t>
            </a:r>
            <a:r>
              <a:rPr dirty="0" sz="2600" spc="130">
                <a:latin typeface="Tahoma"/>
                <a:cs typeface="Tahoma"/>
              </a:rPr>
              <a:t>kl</a:t>
            </a:r>
            <a:r>
              <a:rPr dirty="0" sz="2600" spc="175">
                <a:latin typeface="Tahoma"/>
                <a:cs typeface="Tahoma"/>
              </a:rPr>
              <a:t>a</a:t>
            </a:r>
            <a:r>
              <a:rPr dirty="0" sz="2600" spc="180">
                <a:latin typeface="Tahoma"/>
                <a:cs typeface="Tahoma"/>
              </a:rPr>
              <a:t>dl</a:t>
            </a:r>
            <a:r>
              <a:rPr dirty="0" sz="2600" spc="-220">
                <a:latin typeface="Tahoma"/>
                <a:cs typeface="Tahoma"/>
              </a:rPr>
              <a:t> </a:t>
            </a:r>
            <a:r>
              <a:rPr dirty="0" sz="2600" spc="150">
                <a:latin typeface="Tahoma"/>
                <a:cs typeface="Tahoma"/>
              </a:rPr>
              <a:t>všem</a:t>
            </a:r>
            <a:r>
              <a:rPr dirty="0" sz="2600" spc="-240">
                <a:latin typeface="Tahoma"/>
                <a:cs typeface="Tahoma"/>
              </a:rPr>
              <a:t> </a:t>
            </a:r>
            <a:r>
              <a:rPr dirty="0" sz="2600" spc="120">
                <a:latin typeface="Tahoma"/>
                <a:cs typeface="Tahoma"/>
              </a:rPr>
              <a:t>stejnou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105">
                <a:latin typeface="Tahoma"/>
                <a:cs typeface="Tahoma"/>
              </a:rPr>
              <a:t>otázku,</a:t>
            </a:r>
            <a:r>
              <a:rPr dirty="0" sz="2600" spc="-265">
                <a:latin typeface="Tahoma"/>
                <a:cs typeface="Tahoma"/>
              </a:rPr>
              <a:t> </a:t>
            </a:r>
            <a:r>
              <a:rPr dirty="0" sz="2600" spc="114">
                <a:latin typeface="Tahoma"/>
                <a:cs typeface="Tahoma"/>
              </a:rPr>
              <a:t>stejná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130">
                <a:latin typeface="Tahoma"/>
                <a:cs typeface="Tahoma"/>
              </a:rPr>
              <a:t>odpověď</a:t>
            </a:r>
            <a:r>
              <a:rPr dirty="0" sz="2600" spc="-250">
                <a:latin typeface="Tahoma"/>
                <a:cs typeface="Tahoma"/>
              </a:rPr>
              <a:t> </a:t>
            </a:r>
            <a:r>
              <a:rPr dirty="0" sz="2600" spc="204">
                <a:latin typeface="Tahoma"/>
                <a:cs typeface="Tahoma"/>
              </a:rPr>
              <a:t>by</a:t>
            </a:r>
            <a:r>
              <a:rPr dirty="0" sz="2600" spc="70">
                <a:latin typeface="Tahoma"/>
                <a:cs typeface="Tahoma"/>
              </a:rPr>
              <a:t>l</a:t>
            </a:r>
            <a:r>
              <a:rPr dirty="0" sz="2600" spc="105">
                <a:latin typeface="Tahoma"/>
                <a:cs typeface="Tahoma"/>
              </a:rPr>
              <a:t>a</a:t>
            </a:r>
            <a:r>
              <a:rPr dirty="0" sz="2600" spc="90">
                <a:latin typeface="Tahoma"/>
                <a:cs typeface="Tahoma"/>
              </a:rPr>
              <a:t> u</a:t>
            </a:r>
            <a:r>
              <a:rPr dirty="0" sz="2600" spc="-240">
                <a:latin typeface="Tahoma"/>
                <a:cs typeface="Tahoma"/>
              </a:rPr>
              <a:t> </a:t>
            </a:r>
            <a:r>
              <a:rPr dirty="0" sz="2600" spc="160">
                <a:latin typeface="Tahoma"/>
                <a:cs typeface="Tahoma"/>
              </a:rPr>
              <a:t>každého</a:t>
            </a:r>
            <a:r>
              <a:rPr dirty="0" sz="2600" spc="-245">
                <a:latin typeface="Tahoma"/>
                <a:cs typeface="Tahoma"/>
              </a:rPr>
              <a:t> </a:t>
            </a:r>
            <a:r>
              <a:rPr dirty="0" sz="2600" spc="135">
                <a:latin typeface="Tahoma"/>
                <a:cs typeface="Tahoma"/>
              </a:rPr>
              <a:t>stu</a:t>
            </a:r>
            <a:r>
              <a:rPr dirty="0" sz="2600" spc="175">
                <a:latin typeface="Tahoma"/>
                <a:cs typeface="Tahoma"/>
              </a:rPr>
              <a:t>d</a:t>
            </a:r>
            <a:r>
              <a:rPr dirty="0" sz="2600" spc="135">
                <a:latin typeface="Tahoma"/>
                <a:cs typeface="Tahoma"/>
              </a:rPr>
              <a:t>enta</a:t>
            </a:r>
            <a:r>
              <a:rPr dirty="0" sz="2600" spc="-270">
                <a:latin typeface="Tahoma"/>
                <a:cs typeface="Tahoma"/>
              </a:rPr>
              <a:t> </a:t>
            </a:r>
            <a:r>
              <a:rPr dirty="0" sz="2600" spc="114">
                <a:latin typeface="Tahoma"/>
                <a:cs typeface="Tahoma"/>
              </a:rPr>
              <a:t>jinak</a:t>
            </a:r>
            <a:r>
              <a:rPr dirty="0" sz="2600" spc="-254">
                <a:latin typeface="Tahoma"/>
                <a:cs typeface="Tahoma"/>
              </a:rPr>
              <a:t> </a:t>
            </a:r>
            <a:r>
              <a:rPr dirty="0" sz="2600" spc="170">
                <a:latin typeface="Tahoma"/>
                <a:cs typeface="Tahoma"/>
              </a:rPr>
              <a:t>ho</a:t>
            </a:r>
            <a:r>
              <a:rPr dirty="0" sz="2600" spc="175">
                <a:latin typeface="Tahoma"/>
                <a:cs typeface="Tahoma"/>
              </a:rPr>
              <a:t>d</a:t>
            </a:r>
            <a:r>
              <a:rPr dirty="0" sz="2600" spc="135">
                <a:latin typeface="Tahoma"/>
                <a:cs typeface="Tahoma"/>
              </a:rPr>
              <a:t>noce</a:t>
            </a:r>
            <a:r>
              <a:rPr dirty="0" sz="2600" spc="125">
                <a:latin typeface="Tahoma"/>
                <a:cs typeface="Tahoma"/>
              </a:rPr>
              <a:t>n</a:t>
            </a:r>
            <a:r>
              <a:rPr dirty="0" sz="2600" spc="65">
                <a:latin typeface="Tahoma"/>
                <a:cs typeface="Tahoma"/>
              </a:rPr>
              <a:t>a</a:t>
            </a:r>
            <a:r>
              <a:rPr dirty="0" sz="2600" spc="30">
                <a:latin typeface="Tahoma"/>
                <a:cs typeface="Tahoma"/>
              </a:rPr>
              <a:t>“</a:t>
            </a:r>
            <a:r>
              <a:rPr dirty="0" sz="2600" spc="-160">
                <a:latin typeface="Tahoma"/>
                <a:cs typeface="Tahoma"/>
              </a:rPr>
              <a:t>)</a:t>
            </a:r>
            <a:endParaRPr sz="2600">
              <a:latin typeface="Tahoma"/>
              <a:cs typeface="Tahoma"/>
            </a:endParaRPr>
          </a:p>
          <a:p>
            <a:pPr marL="469900">
              <a:lnSpc>
                <a:spcPts val="3085"/>
              </a:lnSpc>
            </a:pPr>
            <a:r>
              <a:rPr dirty="0" sz="2600" spc="125">
                <a:latin typeface="Tahoma"/>
                <a:cs typeface="Tahoma"/>
              </a:rPr>
              <a:t>Zkoušení</a:t>
            </a:r>
            <a:r>
              <a:rPr dirty="0" sz="2600" spc="-250">
                <a:latin typeface="Tahoma"/>
                <a:cs typeface="Tahoma"/>
              </a:rPr>
              <a:t> </a:t>
            </a:r>
            <a:r>
              <a:rPr dirty="0" sz="2600" spc="130">
                <a:latin typeface="Tahoma"/>
                <a:cs typeface="Tahoma"/>
              </a:rPr>
              <a:t>ve</a:t>
            </a:r>
            <a:r>
              <a:rPr dirty="0" sz="2600" spc="-235">
                <a:latin typeface="Tahoma"/>
                <a:cs typeface="Tahoma"/>
              </a:rPr>
              <a:t> </a:t>
            </a:r>
            <a:r>
              <a:rPr dirty="0" sz="2600" spc="135">
                <a:latin typeface="Tahoma"/>
                <a:cs typeface="Tahoma"/>
              </a:rPr>
              <a:t>dvojici</a:t>
            </a:r>
            <a:r>
              <a:rPr dirty="0" sz="2600" spc="-260">
                <a:latin typeface="Tahoma"/>
                <a:cs typeface="Tahoma"/>
              </a:rPr>
              <a:t> </a:t>
            </a:r>
            <a:r>
              <a:rPr dirty="0" sz="2600" spc="100">
                <a:latin typeface="Tahoma"/>
                <a:cs typeface="Tahoma"/>
              </a:rPr>
              <a:t>s</a:t>
            </a:r>
            <a:r>
              <a:rPr dirty="0" sz="2600" spc="-220">
                <a:latin typeface="Tahoma"/>
                <a:cs typeface="Tahoma"/>
              </a:rPr>
              <a:t> </a:t>
            </a:r>
            <a:r>
              <a:rPr dirty="0" sz="2600" spc="145">
                <a:latin typeface="Tahoma"/>
                <a:cs typeface="Tahoma"/>
              </a:rPr>
              <a:t>ote</a:t>
            </a:r>
            <a:r>
              <a:rPr dirty="0" sz="2600" spc="145">
                <a:latin typeface="Tahoma"/>
                <a:cs typeface="Tahoma"/>
              </a:rPr>
              <a:t>v</a:t>
            </a:r>
            <a:r>
              <a:rPr dirty="0" sz="2600" spc="130">
                <a:latin typeface="Tahoma"/>
                <a:cs typeface="Tahoma"/>
              </a:rPr>
              <a:t>řenými</a:t>
            </a:r>
            <a:r>
              <a:rPr dirty="0" sz="2600" spc="-275">
                <a:latin typeface="Tahoma"/>
                <a:cs typeface="Tahoma"/>
              </a:rPr>
              <a:t> </a:t>
            </a:r>
            <a:r>
              <a:rPr dirty="0" sz="2600" spc="155">
                <a:latin typeface="Tahoma"/>
                <a:cs typeface="Tahoma"/>
              </a:rPr>
              <a:t>dveřmi</a:t>
            </a:r>
            <a:r>
              <a:rPr dirty="0" sz="2600" spc="-254">
                <a:latin typeface="Tahoma"/>
                <a:cs typeface="Tahoma"/>
              </a:rPr>
              <a:t> </a:t>
            </a:r>
            <a:r>
              <a:rPr dirty="0" sz="2600" spc="110">
                <a:latin typeface="Tahoma"/>
                <a:cs typeface="Tahoma"/>
              </a:rPr>
              <a:t>na</a:t>
            </a:r>
            <a:r>
              <a:rPr dirty="0" sz="2600" spc="-245">
                <a:latin typeface="Tahoma"/>
                <a:cs typeface="Tahoma"/>
              </a:rPr>
              <a:t> </a:t>
            </a:r>
            <a:r>
              <a:rPr dirty="0" sz="2600" spc="130">
                <a:latin typeface="Tahoma"/>
                <a:cs typeface="Tahoma"/>
              </a:rPr>
              <a:t>ch</a:t>
            </a:r>
            <a:r>
              <a:rPr dirty="0" sz="2600" spc="145">
                <a:latin typeface="Tahoma"/>
                <a:cs typeface="Tahoma"/>
              </a:rPr>
              <a:t>o</a:t>
            </a:r>
            <a:r>
              <a:rPr dirty="0" sz="2600" spc="170">
                <a:latin typeface="Tahoma"/>
                <a:cs typeface="Tahoma"/>
              </a:rPr>
              <a:t>dbu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4310">
              <a:lnSpc>
                <a:spcPts val="4695"/>
              </a:lnSpc>
            </a:pPr>
            <a:r>
              <a:rPr dirty="0" spc="150"/>
              <a:t>Doporučení,</a:t>
            </a:r>
            <a:r>
              <a:rPr dirty="0" spc="-345"/>
              <a:t> </a:t>
            </a:r>
            <a:r>
              <a:rPr dirty="0" spc="200"/>
              <a:t>„požad</a:t>
            </a:r>
            <a:r>
              <a:rPr dirty="0" spc="190"/>
              <a:t>a</a:t>
            </a:r>
            <a:r>
              <a:rPr dirty="0" spc="170"/>
              <a:t>vky“</a:t>
            </a:r>
            <a:r>
              <a:rPr dirty="0" spc="-295"/>
              <a:t> </a:t>
            </a:r>
            <a:r>
              <a:rPr dirty="0" spc="170"/>
              <a:t>na</a:t>
            </a:r>
            <a:r>
              <a:rPr dirty="0" spc="-345"/>
              <a:t> </a:t>
            </a:r>
            <a:r>
              <a:rPr dirty="0" spc="200"/>
              <a:t>ostatní</a:t>
            </a:r>
            <a:r>
              <a:rPr dirty="0" spc="-345"/>
              <a:t> </a:t>
            </a:r>
            <a:r>
              <a:rPr dirty="0" spc="310"/>
              <a:t>p</a:t>
            </a:r>
            <a:r>
              <a:rPr dirty="0" spc="225"/>
              <a:t>ředměty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6712" y="2684487"/>
            <a:ext cx="10770235" cy="2393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buFont typeface="Tahoma"/>
              <a:buChar char="-"/>
              <a:tabLst>
                <a:tab pos="469900" algn="l"/>
              </a:tabLst>
            </a:pPr>
            <a:r>
              <a:rPr dirty="0" sz="2800" spc="135">
                <a:latin typeface="Tahoma"/>
                <a:cs typeface="Tahoma"/>
              </a:rPr>
              <a:t>stálé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sn</a:t>
            </a:r>
            <a:r>
              <a:rPr dirty="0" sz="2800" spc="60">
                <a:latin typeface="Tahoma"/>
                <a:cs typeface="Tahoma"/>
              </a:rPr>
              <a:t>i</a:t>
            </a:r>
            <a:r>
              <a:rPr dirty="0" sz="2800" spc="140">
                <a:latin typeface="Tahoma"/>
                <a:cs typeface="Tahoma"/>
              </a:rPr>
              <a:t>žování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70">
                <a:latin typeface="Tahoma"/>
                <a:cs typeface="Tahoma"/>
              </a:rPr>
              <a:t>laťky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60">
                <a:latin typeface="Tahoma"/>
                <a:cs typeface="Tahoma"/>
              </a:rPr>
              <a:t>(o</a:t>
            </a:r>
            <a:r>
              <a:rPr dirty="0" sz="2800" spc="120">
                <a:latin typeface="Tahoma"/>
                <a:cs typeface="Tahoma"/>
              </a:rPr>
              <a:t>m</a:t>
            </a:r>
            <a:r>
              <a:rPr dirty="0" sz="2800" spc="145">
                <a:latin typeface="Tahoma"/>
                <a:cs typeface="Tahoma"/>
              </a:rPr>
              <a:t>ezování</a:t>
            </a:r>
            <a:r>
              <a:rPr dirty="0" sz="2800" spc="-265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množství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200">
                <a:latin typeface="Tahoma"/>
                <a:cs typeface="Tahoma"/>
              </a:rPr>
              <a:t>p</a:t>
            </a:r>
            <a:r>
              <a:rPr dirty="0" sz="2800" spc="135">
                <a:latin typeface="Tahoma"/>
                <a:cs typeface="Tahoma"/>
              </a:rPr>
              <a:t>ro</a:t>
            </a:r>
            <a:r>
              <a:rPr dirty="0" sz="2800" spc="155">
                <a:latin typeface="Tahoma"/>
                <a:cs typeface="Tahoma"/>
              </a:rPr>
              <a:t>b</a:t>
            </a:r>
            <a:r>
              <a:rPr dirty="0" sz="2800" spc="95">
                <a:latin typeface="Tahoma"/>
                <a:cs typeface="Tahoma"/>
              </a:rPr>
              <a:t>ra</a:t>
            </a:r>
            <a:r>
              <a:rPr dirty="0" sz="2800" spc="114">
                <a:latin typeface="Tahoma"/>
                <a:cs typeface="Tahoma"/>
              </a:rPr>
              <a:t>n</a:t>
            </a:r>
            <a:r>
              <a:rPr dirty="0" sz="2800" spc="145">
                <a:latin typeface="Tahoma"/>
                <a:cs typeface="Tahoma"/>
              </a:rPr>
              <a:t>é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00">
                <a:latin typeface="Tahoma"/>
                <a:cs typeface="Tahoma"/>
              </a:rPr>
              <a:t>látky)</a:t>
            </a:r>
            <a:endParaRPr sz="2800">
              <a:latin typeface="Tahoma"/>
              <a:cs typeface="Tahoma"/>
            </a:endParaRPr>
          </a:p>
          <a:p>
            <a:pPr marL="469900" marR="508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45">
                <a:latin typeface="Tahoma"/>
                <a:cs typeface="Tahoma"/>
              </a:rPr>
              <a:t>studenti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al</a:t>
            </a:r>
            <a:r>
              <a:rPr dirty="0" sz="2800" spc="200">
                <a:latin typeface="Tahoma"/>
                <a:cs typeface="Tahoma"/>
              </a:rPr>
              <a:t>o</a:t>
            </a:r>
            <a:r>
              <a:rPr dirty="0" sz="2800" spc="130">
                <a:latin typeface="Tahoma"/>
                <a:cs typeface="Tahoma"/>
              </a:rPr>
              <a:t>kují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na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0">
                <a:latin typeface="Tahoma"/>
                <a:cs typeface="Tahoma"/>
              </a:rPr>
              <a:t>učení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ke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zkouš</a:t>
            </a:r>
            <a:r>
              <a:rPr dirty="0" sz="2800" spc="145">
                <a:latin typeface="Tahoma"/>
                <a:cs typeface="Tahoma"/>
              </a:rPr>
              <a:t>c</a:t>
            </a:r>
            <a:r>
              <a:rPr dirty="0" sz="2800" spc="145">
                <a:latin typeface="Tahoma"/>
                <a:cs typeface="Tahoma"/>
              </a:rPr>
              <a:t>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zcela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ne</a:t>
            </a:r>
            <a:r>
              <a:rPr dirty="0" sz="2800" spc="135">
                <a:latin typeface="Tahoma"/>
                <a:cs typeface="Tahoma"/>
              </a:rPr>
              <a:t>a</a:t>
            </a:r>
            <a:r>
              <a:rPr dirty="0" sz="2800" spc="185">
                <a:latin typeface="Tahoma"/>
                <a:cs typeface="Tahoma"/>
              </a:rPr>
              <a:t>d</a:t>
            </a:r>
            <a:r>
              <a:rPr dirty="0" sz="2800" spc="185">
                <a:latin typeface="Tahoma"/>
                <a:cs typeface="Tahoma"/>
              </a:rPr>
              <a:t>e</a:t>
            </a:r>
            <a:r>
              <a:rPr dirty="0" sz="2800" spc="135">
                <a:latin typeface="Tahoma"/>
                <a:cs typeface="Tahoma"/>
              </a:rPr>
              <a:t>kv</a:t>
            </a:r>
            <a:r>
              <a:rPr dirty="0" sz="2800" spc="150">
                <a:latin typeface="Tahoma"/>
                <a:cs typeface="Tahoma"/>
              </a:rPr>
              <a:t>á</a:t>
            </a:r>
            <a:r>
              <a:rPr dirty="0" sz="2800" spc="145">
                <a:latin typeface="Tahoma"/>
                <a:cs typeface="Tahoma"/>
              </a:rPr>
              <a:t>tně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260">
                <a:latin typeface="Tahoma"/>
                <a:cs typeface="Tahoma"/>
              </a:rPr>
              <a:t>m</a:t>
            </a:r>
            <a:r>
              <a:rPr dirty="0" sz="2800" spc="155">
                <a:latin typeface="Tahoma"/>
                <a:cs typeface="Tahoma"/>
              </a:rPr>
              <a:t>álo</a:t>
            </a:r>
            <a:r>
              <a:rPr dirty="0" sz="2800" spc="11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ča</a:t>
            </a:r>
            <a:r>
              <a:rPr dirty="0" sz="2800" spc="114">
                <a:latin typeface="Tahoma"/>
                <a:cs typeface="Tahoma"/>
              </a:rPr>
              <a:t>s</a:t>
            </a:r>
            <a:r>
              <a:rPr dirty="0" sz="2800" spc="125">
                <a:latin typeface="Tahoma"/>
                <a:cs typeface="Tahoma"/>
              </a:rPr>
              <a:t>u</a:t>
            </a:r>
            <a:r>
              <a:rPr dirty="0" sz="2800" spc="-260">
                <a:latin typeface="Tahoma"/>
                <a:cs typeface="Tahoma"/>
              </a:rPr>
              <a:t> </a:t>
            </a:r>
            <a:r>
              <a:rPr dirty="0" sz="2800" spc="90">
                <a:latin typeface="Tahoma"/>
                <a:cs typeface="Tahoma"/>
              </a:rPr>
              <a:t>(řádově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několik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65">
                <a:latin typeface="Tahoma"/>
                <a:cs typeface="Tahoma"/>
              </a:rPr>
              <a:t>ho</a:t>
            </a:r>
            <a:r>
              <a:rPr dirty="0" sz="2800" spc="175">
                <a:latin typeface="Tahoma"/>
                <a:cs typeface="Tahoma"/>
              </a:rPr>
              <a:t>d</a:t>
            </a:r>
            <a:r>
              <a:rPr dirty="0" sz="2800" spc="130">
                <a:latin typeface="Tahoma"/>
                <a:cs typeface="Tahoma"/>
              </a:rPr>
              <a:t>in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75">
                <a:latin typeface="Tahoma"/>
                <a:cs typeface="Tahoma"/>
              </a:rPr>
              <a:t>mí</a:t>
            </a:r>
            <a:r>
              <a:rPr dirty="0" sz="2800" spc="150">
                <a:latin typeface="Tahoma"/>
                <a:cs typeface="Tahoma"/>
              </a:rPr>
              <a:t>s</a:t>
            </a:r>
            <a:r>
              <a:rPr dirty="0" sz="2800" spc="170">
                <a:latin typeface="Tahoma"/>
                <a:cs typeface="Tahoma"/>
              </a:rPr>
              <a:t>to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několika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30">
                <a:latin typeface="Tahoma"/>
                <a:cs typeface="Tahoma"/>
              </a:rPr>
              <a:t>celý</a:t>
            </a:r>
            <a:r>
              <a:rPr dirty="0" sz="2800" spc="145">
                <a:latin typeface="Tahoma"/>
                <a:cs typeface="Tahoma"/>
              </a:rPr>
              <a:t>c</a:t>
            </a:r>
            <a:r>
              <a:rPr dirty="0" sz="2800" spc="125">
                <a:latin typeface="Tahoma"/>
                <a:cs typeface="Tahoma"/>
              </a:rPr>
              <a:t>h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d</a:t>
            </a:r>
            <a:r>
              <a:rPr dirty="0" sz="2800" spc="160">
                <a:latin typeface="Tahoma"/>
                <a:cs typeface="Tahoma"/>
              </a:rPr>
              <a:t>n</a:t>
            </a:r>
            <a:r>
              <a:rPr dirty="0" sz="2800" spc="-20">
                <a:latin typeface="Tahoma"/>
                <a:cs typeface="Tahoma"/>
              </a:rPr>
              <a:t>í)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50">
                <a:latin typeface="Tahoma"/>
                <a:cs typeface="Tahoma"/>
              </a:rPr>
              <a:t>nelze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jít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65">
                <a:latin typeface="Tahoma"/>
                <a:cs typeface="Tahoma"/>
              </a:rPr>
              <a:t>oti</a:t>
            </a:r>
            <a:r>
              <a:rPr dirty="0" sz="2800" spc="-215">
                <a:latin typeface="Tahoma"/>
                <a:cs typeface="Tahoma"/>
              </a:rPr>
              <a:t> </a:t>
            </a:r>
            <a:r>
              <a:rPr dirty="0" sz="2800" spc="175">
                <a:latin typeface="Tahoma"/>
                <a:cs typeface="Tahoma"/>
              </a:rPr>
              <a:t>obecným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„standa</a:t>
            </a:r>
            <a:r>
              <a:rPr dirty="0" sz="2800" spc="80">
                <a:latin typeface="Tahoma"/>
                <a:cs typeface="Tahoma"/>
              </a:rPr>
              <a:t>r</a:t>
            </a:r>
            <a:r>
              <a:rPr dirty="0" sz="2800" spc="70">
                <a:latin typeface="Tahoma"/>
                <a:cs typeface="Tahoma"/>
              </a:rPr>
              <a:t>dům“,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jak</a:t>
            </a:r>
            <a:r>
              <a:rPr dirty="0" sz="2800" spc="-254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si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00">
                <a:latin typeface="Tahoma"/>
                <a:cs typeface="Tahoma"/>
              </a:rPr>
              <a:t>je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s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150">
                <a:latin typeface="Tahoma"/>
                <a:cs typeface="Tahoma"/>
              </a:rPr>
              <a:t>olečnost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ts val="3315"/>
              </a:lnSpc>
            </a:pP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souča</a:t>
            </a:r>
            <a:r>
              <a:rPr dirty="0" sz="2800" spc="114">
                <a:latin typeface="Tahoma"/>
                <a:cs typeface="Tahoma"/>
              </a:rPr>
              <a:t>s</a:t>
            </a:r>
            <a:r>
              <a:rPr dirty="0" sz="2800" spc="140">
                <a:latin typeface="Tahoma"/>
                <a:cs typeface="Tahoma"/>
              </a:rPr>
              <a:t>nosti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200">
                <a:latin typeface="Tahoma"/>
                <a:cs typeface="Tahoma"/>
              </a:rPr>
              <a:t>p</a:t>
            </a:r>
            <a:r>
              <a:rPr dirty="0" sz="2800" spc="125">
                <a:latin typeface="Tahoma"/>
                <a:cs typeface="Tahoma"/>
              </a:rPr>
              <a:t>ředstavuje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94310">
              <a:lnSpc>
                <a:spcPts val="4595"/>
              </a:lnSpc>
            </a:pPr>
            <a:r>
              <a:rPr dirty="0" spc="215"/>
              <a:t>Sdělení</a:t>
            </a:r>
            <a:r>
              <a:rPr dirty="0" spc="-345"/>
              <a:t> </a:t>
            </a:r>
            <a:r>
              <a:rPr dirty="0" spc="170"/>
              <a:t>na</a:t>
            </a:r>
            <a:r>
              <a:rPr dirty="0" spc="-360"/>
              <a:t> </a:t>
            </a:r>
            <a:r>
              <a:rPr dirty="0" spc="175"/>
              <a:t>z</a:t>
            </a:r>
            <a:r>
              <a:rPr dirty="0" spc="195"/>
              <a:t>á</a:t>
            </a:r>
            <a:r>
              <a:rPr dirty="0" spc="165"/>
              <a:t>věr</a:t>
            </a:r>
            <a:r>
              <a:rPr dirty="0" spc="-325"/>
              <a:t> </a:t>
            </a:r>
            <a:r>
              <a:rPr dirty="0" spc="155"/>
              <a:t>(pozn</a:t>
            </a:r>
            <a:r>
              <a:rPr dirty="0" spc="145"/>
              <a:t>a</a:t>
            </a:r>
            <a:r>
              <a:rPr dirty="0" spc="250"/>
              <a:t>tek</a:t>
            </a:r>
            <a:r>
              <a:rPr dirty="0" spc="-310"/>
              <a:t> </a:t>
            </a:r>
            <a:r>
              <a:rPr dirty="0" spc="275"/>
              <a:t>k</a:t>
            </a:r>
            <a:r>
              <a:rPr dirty="0" spc="-320"/>
              <a:t> </a:t>
            </a:r>
            <a:r>
              <a:rPr dirty="0" spc="190">
                <a:latin typeface="Tahoma"/>
                <a:cs typeface="Tahoma"/>
              </a:rPr>
              <a:t>reakredit</a:t>
            </a:r>
            <a:r>
              <a:rPr dirty="0" spc="215">
                <a:latin typeface="Tahoma"/>
                <a:cs typeface="Tahoma"/>
              </a:rPr>
              <a:t>a</a:t>
            </a:r>
            <a:r>
              <a:rPr dirty="0" spc="254">
                <a:latin typeface="Tahoma"/>
                <a:cs typeface="Tahoma"/>
              </a:rPr>
              <a:t>c</a:t>
            </a:r>
            <a:r>
              <a:rPr dirty="0" spc="135">
                <a:latin typeface="Tahoma"/>
                <a:cs typeface="Tahoma"/>
              </a:rPr>
              <a:t>i</a:t>
            </a:r>
            <a:r>
              <a:rPr dirty="0" spc="-305"/>
              <a:t>,</a:t>
            </a:r>
            <a:r>
              <a:rPr dirty="0" spc="-335"/>
              <a:t> </a:t>
            </a:r>
            <a:r>
              <a:rPr dirty="0" spc="-145"/>
              <a:t>…)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6712" y="2697187"/>
            <a:ext cx="11136630" cy="35388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160">
                <a:latin typeface="Tahoma"/>
                <a:cs typeface="Tahoma"/>
              </a:rPr>
              <a:t>Předmět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Pravdě</a:t>
            </a:r>
            <a:r>
              <a:rPr dirty="0" sz="2800" spc="160">
                <a:latin typeface="Tahoma"/>
                <a:cs typeface="Tahoma"/>
              </a:rPr>
              <a:t>p</a:t>
            </a:r>
            <a:r>
              <a:rPr dirty="0" sz="2800" spc="195">
                <a:latin typeface="Tahoma"/>
                <a:cs typeface="Tahoma"/>
              </a:rPr>
              <a:t>od</a:t>
            </a:r>
            <a:r>
              <a:rPr dirty="0" sz="2800" spc="200">
                <a:latin typeface="Tahoma"/>
                <a:cs typeface="Tahoma"/>
              </a:rPr>
              <a:t>o</a:t>
            </a:r>
            <a:r>
              <a:rPr dirty="0" sz="2800" spc="170">
                <a:latin typeface="Tahoma"/>
                <a:cs typeface="Tahoma"/>
              </a:rPr>
              <a:t>b</a:t>
            </a:r>
            <a:r>
              <a:rPr dirty="0" sz="2800" spc="155">
                <a:latin typeface="Tahoma"/>
                <a:cs typeface="Tahoma"/>
              </a:rPr>
              <a:t>n</a:t>
            </a:r>
            <a:r>
              <a:rPr dirty="0" sz="2800" spc="160">
                <a:latin typeface="Tahoma"/>
                <a:cs typeface="Tahoma"/>
              </a:rPr>
              <a:t>ost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a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matem</a:t>
            </a:r>
            <a:r>
              <a:rPr dirty="0" sz="2800" spc="150">
                <a:latin typeface="Tahoma"/>
                <a:cs typeface="Tahoma"/>
              </a:rPr>
              <a:t>a</a:t>
            </a:r>
            <a:r>
              <a:rPr dirty="0" sz="2800" spc="185">
                <a:latin typeface="Tahoma"/>
                <a:cs typeface="Tahoma"/>
              </a:rPr>
              <a:t>t</a:t>
            </a:r>
            <a:r>
              <a:rPr dirty="0" sz="2800" spc="110">
                <a:latin typeface="Tahoma"/>
                <a:cs typeface="Tahoma"/>
              </a:rPr>
              <a:t>i</a:t>
            </a:r>
            <a:r>
              <a:rPr dirty="0" sz="2800" spc="150">
                <a:latin typeface="Tahoma"/>
                <a:cs typeface="Tahoma"/>
              </a:rPr>
              <a:t>cká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stat</a:t>
            </a:r>
            <a:r>
              <a:rPr dirty="0" sz="2800" spc="70">
                <a:latin typeface="Tahoma"/>
                <a:cs typeface="Tahoma"/>
              </a:rPr>
              <a:t>i</a:t>
            </a:r>
            <a:r>
              <a:rPr dirty="0" sz="2800" spc="140">
                <a:latin typeface="Tahoma"/>
                <a:cs typeface="Tahoma"/>
              </a:rPr>
              <a:t>sti</a:t>
            </a:r>
            <a:r>
              <a:rPr dirty="0" sz="2800" spc="190">
                <a:latin typeface="Tahoma"/>
                <a:cs typeface="Tahoma"/>
              </a:rPr>
              <a:t>k</a:t>
            </a:r>
            <a:r>
              <a:rPr dirty="0" sz="2800" spc="114">
                <a:latin typeface="Tahoma"/>
                <a:cs typeface="Tahoma"/>
              </a:rPr>
              <a:t>a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00">
                <a:latin typeface="Tahoma"/>
                <a:cs typeface="Tahoma"/>
              </a:rPr>
              <a:t>je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80">
                <a:latin typeface="Tahoma"/>
                <a:cs typeface="Tahoma"/>
              </a:rPr>
              <a:t>o</a:t>
            </a:r>
            <a:r>
              <a:rPr dirty="0" sz="2800" spc="-215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studenty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70">
                <a:latin typeface="Tahoma"/>
                <a:cs typeface="Tahoma"/>
              </a:rPr>
              <a:t>BMT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důležitý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a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45">
                <a:latin typeface="Tahoma"/>
                <a:cs typeface="Tahoma"/>
              </a:rPr>
              <a:t>pat</a:t>
            </a:r>
            <a:r>
              <a:rPr dirty="0" sz="2800" spc="100">
                <a:latin typeface="Tahoma"/>
                <a:cs typeface="Tahoma"/>
              </a:rPr>
              <a:t>ř</a:t>
            </a:r>
            <a:r>
              <a:rPr dirty="0" sz="2800" spc="140">
                <a:latin typeface="Tahoma"/>
                <a:cs typeface="Tahoma"/>
              </a:rPr>
              <a:t>í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235">
                <a:latin typeface="Tahoma"/>
                <a:cs typeface="Tahoma"/>
              </a:rPr>
              <a:t>m</a:t>
            </a:r>
            <a:r>
              <a:rPr dirty="0" sz="2800" spc="150">
                <a:latin typeface="Tahoma"/>
                <a:cs typeface="Tahoma"/>
              </a:rPr>
              <a:t>e</a:t>
            </a:r>
            <a:r>
              <a:rPr dirty="0" sz="2800" spc="150">
                <a:latin typeface="Tahoma"/>
                <a:cs typeface="Tahoma"/>
              </a:rPr>
              <a:t>zi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klíčové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předm</a:t>
            </a:r>
            <a:r>
              <a:rPr dirty="0" sz="2800" spc="165">
                <a:latin typeface="Tahoma"/>
                <a:cs typeface="Tahoma"/>
              </a:rPr>
              <a:t>ě</a:t>
            </a:r>
            <a:r>
              <a:rPr dirty="0" sz="2800" spc="150">
                <a:latin typeface="Tahoma"/>
                <a:cs typeface="Tahoma"/>
              </a:rPr>
              <a:t>ty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30">
                <a:latin typeface="Tahoma"/>
                <a:cs typeface="Tahoma"/>
              </a:rPr>
              <a:t>jeho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s</a:t>
            </a:r>
            <a:r>
              <a:rPr dirty="0" sz="2800" spc="170">
                <a:latin typeface="Tahoma"/>
                <a:cs typeface="Tahoma"/>
              </a:rPr>
              <a:t>o</a:t>
            </a:r>
            <a:r>
              <a:rPr dirty="0" sz="2800" spc="125">
                <a:latin typeface="Tahoma"/>
                <a:cs typeface="Tahoma"/>
              </a:rPr>
              <a:t>učasný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25">
                <a:latin typeface="Tahoma"/>
                <a:cs typeface="Tahoma"/>
              </a:rPr>
              <a:t>rozs</a:t>
            </a:r>
            <a:r>
              <a:rPr dirty="0" sz="2800" spc="150">
                <a:latin typeface="Tahoma"/>
                <a:cs typeface="Tahoma"/>
              </a:rPr>
              <a:t>a</a:t>
            </a:r>
            <a:r>
              <a:rPr dirty="0" sz="2800" spc="125">
                <a:latin typeface="Tahoma"/>
                <a:cs typeface="Tahoma"/>
              </a:rPr>
              <a:t>h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00">
                <a:latin typeface="Tahoma"/>
                <a:cs typeface="Tahoma"/>
              </a:rPr>
              <a:t>je</a:t>
            </a:r>
            <a:r>
              <a:rPr dirty="0" sz="2800" spc="-260">
                <a:latin typeface="Tahoma"/>
                <a:cs typeface="Tahoma"/>
              </a:rPr>
              <a:t> </a:t>
            </a:r>
            <a:r>
              <a:rPr dirty="0" sz="2800" spc="130">
                <a:latin typeface="Tahoma"/>
                <a:cs typeface="Tahoma"/>
              </a:rPr>
              <a:t>vyhovu</a:t>
            </a:r>
            <a:r>
              <a:rPr dirty="0" sz="2800" spc="60">
                <a:latin typeface="Tahoma"/>
                <a:cs typeface="Tahoma"/>
              </a:rPr>
              <a:t>j</a:t>
            </a:r>
            <a:r>
              <a:rPr dirty="0" sz="2800" spc="135">
                <a:latin typeface="Tahoma"/>
                <a:cs typeface="Tahoma"/>
              </a:rPr>
              <a:t>ící</a:t>
            </a:r>
            <a:endParaRPr sz="2800">
              <a:latin typeface="Tahoma"/>
              <a:cs typeface="Tahoma"/>
            </a:endParaRPr>
          </a:p>
          <a:p>
            <a:pPr marL="469900" marR="602615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00">
                <a:latin typeface="Tahoma"/>
                <a:cs typeface="Tahoma"/>
              </a:rPr>
              <a:t>je</a:t>
            </a:r>
            <a:r>
              <a:rPr dirty="0" sz="2800" spc="-250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pot</a:t>
            </a:r>
            <a:r>
              <a:rPr dirty="0" sz="2800" spc="105">
                <a:latin typeface="Tahoma"/>
                <a:cs typeface="Tahoma"/>
              </a:rPr>
              <a:t>ř</a:t>
            </a:r>
            <a:r>
              <a:rPr dirty="0" sz="2800" spc="145">
                <a:latin typeface="Tahoma"/>
                <a:cs typeface="Tahoma"/>
              </a:rPr>
              <a:t>ebný</a:t>
            </a:r>
            <a:r>
              <a:rPr dirty="0" sz="2800" spc="-20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80">
                <a:latin typeface="Tahoma"/>
                <a:cs typeface="Tahoma"/>
              </a:rPr>
              <a:t>o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zprac</a:t>
            </a:r>
            <a:r>
              <a:rPr dirty="0" sz="2800" spc="175">
                <a:latin typeface="Tahoma"/>
                <a:cs typeface="Tahoma"/>
              </a:rPr>
              <a:t>o</a:t>
            </a:r>
            <a:r>
              <a:rPr dirty="0" sz="2800" spc="125">
                <a:latin typeface="Tahoma"/>
                <a:cs typeface="Tahoma"/>
              </a:rPr>
              <a:t>vání</a:t>
            </a:r>
            <a:r>
              <a:rPr dirty="0" sz="2800" spc="-235">
                <a:latin typeface="Tahoma"/>
                <a:cs typeface="Tahoma"/>
              </a:rPr>
              <a:t> </a:t>
            </a:r>
            <a:r>
              <a:rPr dirty="0" sz="2800" spc="190">
                <a:latin typeface="Tahoma"/>
                <a:cs typeface="Tahoma"/>
              </a:rPr>
              <a:t>exp</a:t>
            </a:r>
            <a:r>
              <a:rPr dirty="0" sz="2800" spc="195">
                <a:latin typeface="Tahoma"/>
                <a:cs typeface="Tahoma"/>
              </a:rPr>
              <a:t>e</a:t>
            </a:r>
            <a:r>
              <a:rPr dirty="0" sz="2800" spc="120">
                <a:latin typeface="Tahoma"/>
                <a:cs typeface="Tahoma"/>
              </a:rPr>
              <a:t>r</a:t>
            </a:r>
            <a:r>
              <a:rPr dirty="0" sz="2800" spc="60">
                <a:latin typeface="Tahoma"/>
                <a:cs typeface="Tahoma"/>
              </a:rPr>
              <a:t>i</a:t>
            </a:r>
            <a:r>
              <a:rPr dirty="0" sz="2800" spc="235">
                <a:latin typeface="Tahoma"/>
                <a:cs typeface="Tahoma"/>
              </a:rPr>
              <a:t>m</a:t>
            </a:r>
            <a:r>
              <a:rPr dirty="0" sz="2800" spc="150">
                <a:latin typeface="Tahoma"/>
                <a:cs typeface="Tahoma"/>
              </a:rPr>
              <a:t>e</a:t>
            </a:r>
            <a:r>
              <a:rPr dirty="0" sz="2800" spc="135">
                <a:latin typeface="Tahoma"/>
                <a:cs typeface="Tahoma"/>
              </a:rPr>
              <a:t>ntální</a:t>
            </a:r>
            <a:r>
              <a:rPr dirty="0" sz="2800" spc="-220">
                <a:latin typeface="Tahoma"/>
                <a:cs typeface="Tahoma"/>
              </a:rPr>
              <a:t> </a:t>
            </a:r>
            <a:r>
              <a:rPr dirty="0" sz="2800" spc="114">
                <a:latin typeface="Tahoma"/>
                <a:cs typeface="Tahoma"/>
              </a:rPr>
              <a:t>č</a:t>
            </a:r>
            <a:r>
              <a:rPr dirty="0" sz="2800" spc="135">
                <a:latin typeface="Tahoma"/>
                <a:cs typeface="Tahoma"/>
              </a:rPr>
              <a:t>á</a:t>
            </a:r>
            <a:r>
              <a:rPr dirty="0" sz="2800" spc="140">
                <a:latin typeface="Tahoma"/>
                <a:cs typeface="Tahoma"/>
              </a:rPr>
              <a:t>sti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60">
                <a:latin typeface="Tahoma"/>
                <a:cs typeface="Tahoma"/>
              </a:rPr>
              <a:t>bak</a:t>
            </a:r>
            <a:r>
              <a:rPr dirty="0" sz="2800" spc="165">
                <a:latin typeface="Tahoma"/>
                <a:cs typeface="Tahoma"/>
              </a:rPr>
              <a:t>a</a:t>
            </a:r>
            <a:r>
              <a:rPr dirty="0" sz="2800" spc="120">
                <a:latin typeface="Tahoma"/>
                <a:cs typeface="Tahoma"/>
              </a:rPr>
              <a:t>lářs</a:t>
            </a:r>
            <a:r>
              <a:rPr dirty="0" sz="2800" spc="155">
                <a:latin typeface="Tahoma"/>
                <a:cs typeface="Tahoma"/>
              </a:rPr>
              <a:t>k</a:t>
            </a:r>
            <a:r>
              <a:rPr dirty="0" sz="2800" spc="145">
                <a:latin typeface="Tahoma"/>
                <a:cs typeface="Tahoma"/>
              </a:rPr>
              <a:t>é</a:t>
            </a:r>
            <a:r>
              <a:rPr dirty="0" sz="2800" spc="85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25">
                <a:latin typeface="Tahoma"/>
                <a:cs typeface="Tahoma"/>
              </a:rPr>
              <a:t>áce</a:t>
            </a:r>
            <a:endParaRPr sz="2800">
              <a:latin typeface="Tahoma"/>
              <a:cs typeface="Tahoma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Font typeface="Tahoma"/>
              <a:buChar char="-"/>
              <a:tabLst>
                <a:tab pos="469900" algn="l"/>
              </a:tabLst>
            </a:pP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ř</a:t>
            </a:r>
            <a:r>
              <a:rPr dirty="0" sz="2800" spc="165">
                <a:latin typeface="Tahoma"/>
                <a:cs typeface="Tahoma"/>
              </a:rPr>
              <a:t>edpokládá</a:t>
            </a:r>
            <a:r>
              <a:rPr dirty="0" sz="2800" spc="-225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se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95">
                <a:latin typeface="Tahoma"/>
                <a:cs typeface="Tahoma"/>
              </a:rPr>
              <a:t>p</a:t>
            </a:r>
            <a:r>
              <a:rPr dirty="0" sz="2800" spc="110">
                <a:latin typeface="Tahoma"/>
                <a:cs typeface="Tahoma"/>
              </a:rPr>
              <a:t>ro</a:t>
            </a:r>
            <a:r>
              <a:rPr dirty="0" sz="2800" spc="125">
                <a:latin typeface="Tahoma"/>
                <a:cs typeface="Tahoma"/>
              </a:rPr>
              <a:t>h</a:t>
            </a:r>
            <a:r>
              <a:rPr dirty="0" sz="2800" spc="160">
                <a:latin typeface="Tahoma"/>
                <a:cs typeface="Tahoma"/>
              </a:rPr>
              <a:t>lou</a:t>
            </a:r>
            <a:r>
              <a:rPr dirty="0" sz="2800" spc="185">
                <a:latin typeface="Tahoma"/>
                <a:cs typeface="Tahoma"/>
              </a:rPr>
              <a:t>b</a:t>
            </a:r>
            <a:r>
              <a:rPr dirty="0" sz="2800" spc="130">
                <a:latin typeface="Tahoma"/>
                <a:cs typeface="Tahoma"/>
              </a:rPr>
              <a:t>ení</a:t>
            </a:r>
            <a:r>
              <a:rPr dirty="0" sz="2800" spc="-200">
                <a:latin typeface="Tahoma"/>
                <a:cs typeface="Tahoma"/>
              </a:rPr>
              <a:t> </a:t>
            </a:r>
            <a:r>
              <a:rPr dirty="0" sz="2800" spc="155">
                <a:latin typeface="Tahoma"/>
                <a:cs typeface="Tahoma"/>
              </a:rPr>
              <a:t>teoret</a:t>
            </a:r>
            <a:r>
              <a:rPr dirty="0" sz="2800" spc="65">
                <a:latin typeface="Tahoma"/>
                <a:cs typeface="Tahoma"/>
              </a:rPr>
              <a:t>i</a:t>
            </a:r>
            <a:r>
              <a:rPr dirty="0" sz="2800" spc="135">
                <a:latin typeface="Tahoma"/>
                <a:cs typeface="Tahoma"/>
              </a:rPr>
              <a:t>ckých</a:t>
            </a:r>
            <a:r>
              <a:rPr dirty="0" sz="2800" spc="-229">
                <a:latin typeface="Tahoma"/>
                <a:cs typeface="Tahoma"/>
              </a:rPr>
              <a:t> </a:t>
            </a:r>
            <a:r>
              <a:rPr dirty="0" sz="2800" spc="150">
                <a:latin typeface="Tahoma"/>
                <a:cs typeface="Tahoma"/>
              </a:rPr>
              <a:t>znalostí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40">
                <a:latin typeface="Tahoma"/>
                <a:cs typeface="Tahoma"/>
              </a:rPr>
              <a:t>i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70">
                <a:latin typeface="Tahoma"/>
                <a:cs typeface="Tahoma"/>
              </a:rPr>
              <a:t>p</a:t>
            </a:r>
            <a:r>
              <a:rPr dirty="0" sz="2800" spc="95">
                <a:latin typeface="Tahoma"/>
                <a:cs typeface="Tahoma"/>
              </a:rPr>
              <a:t>r</a:t>
            </a:r>
            <a:r>
              <a:rPr dirty="0" sz="2800" spc="175">
                <a:latin typeface="Tahoma"/>
                <a:cs typeface="Tahoma"/>
              </a:rPr>
              <a:t>akt</a:t>
            </a:r>
            <a:r>
              <a:rPr dirty="0" sz="2800" spc="75">
                <a:latin typeface="Tahoma"/>
                <a:cs typeface="Tahoma"/>
              </a:rPr>
              <a:t>i</a:t>
            </a:r>
            <a:r>
              <a:rPr dirty="0" sz="2800" spc="135">
                <a:latin typeface="Tahoma"/>
                <a:cs typeface="Tahoma"/>
              </a:rPr>
              <a:t>ckých</a:t>
            </a:r>
            <a:endParaRPr sz="2800">
              <a:latin typeface="Tahoma"/>
              <a:cs typeface="Tahoma"/>
            </a:endParaRPr>
          </a:p>
          <a:p>
            <a:pPr algn="ctr" marR="2226310">
              <a:lnSpc>
                <a:spcPts val="3315"/>
              </a:lnSpc>
            </a:pPr>
            <a:r>
              <a:rPr dirty="0" sz="2800" spc="175">
                <a:latin typeface="Tahoma"/>
                <a:cs typeface="Tahoma"/>
              </a:rPr>
              <a:t>dov</a:t>
            </a:r>
            <a:r>
              <a:rPr dirty="0" sz="2800" spc="180">
                <a:latin typeface="Tahoma"/>
                <a:cs typeface="Tahoma"/>
              </a:rPr>
              <a:t>e</a:t>
            </a:r>
            <a:r>
              <a:rPr dirty="0" sz="2800" spc="160">
                <a:latin typeface="Tahoma"/>
                <a:cs typeface="Tahoma"/>
              </a:rPr>
              <a:t>dností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5">
                <a:latin typeface="Tahoma"/>
                <a:cs typeface="Tahoma"/>
              </a:rPr>
              <a:t>v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30">
                <a:latin typeface="Tahoma"/>
                <a:cs typeface="Tahoma"/>
              </a:rPr>
              <a:t>navazujícím</a:t>
            </a:r>
            <a:r>
              <a:rPr dirty="0" sz="2800" spc="-260">
                <a:latin typeface="Tahoma"/>
                <a:cs typeface="Tahoma"/>
              </a:rPr>
              <a:t> </a:t>
            </a:r>
            <a:r>
              <a:rPr dirty="0" sz="2800" spc="210">
                <a:latin typeface="Tahoma"/>
                <a:cs typeface="Tahoma"/>
              </a:rPr>
              <a:t>m</a:t>
            </a:r>
            <a:r>
              <a:rPr dirty="0" sz="2800" spc="135">
                <a:latin typeface="Tahoma"/>
                <a:cs typeface="Tahoma"/>
              </a:rPr>
              <a:t>a</a:t>
            </a:r>
            <a:r>
              <a:rPr dirty="0" sz="2800" spc="145">
                <a:latin typeface="Tahoma"/>
                <a:cs typeface="Tahoma"/>
              </a:rPr>
              <a:t>gisterském</a:t>
            </a:r>
            <a:r>
              <a:rPr dirty="0" sz="2800" spc="-240">
                <a:latin typeface="Tahoma"/>
                <a:cs typeface="Tahoma"/>
              </a:rPr>
              <a:t> </a:t>
            </a:r>
            <a:r>
              <a:rPr dirty="0" sz="2800" spc="120">
                <a:latin typeface="Tahoma"/>
                <a:cs typeface="Tahoma"/>
              </a:rPr>
              <a:t>st</a:t>
            </a:r>
            <a:r>
              <a:rPr dirty="0" sz="2800" spc="155">
                <a:latin typeface="Tahoma"/>
                <a:cs typeface="Tahoma"/>
              </a:rPr>
              <a:t>u</a:t>
            </a:r>
            <a:r>
              <a:rPr dirty="0" sz="2800" spc="160">
                <a:latin typeface="Tahoma"/>
                <a:cs typeface="Tahoma"/>
              </a:rPr>
              <a:t>diu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skopaida</dc:creator>
  <dc:title>FBMI – OBORY BUDOUCNOSTI</dc:title>
  <dcterms:created xsi:type="dcterms:W3CDTF">2017-02-01T10:41:41Z</dcterms:created>
  <dcterms:modified xsi:type="dcterms:W3CDTF">2017-02-01T10:41:41Z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2017-01-30T00:00:00Z</vt:filetime>
  </property>
  <property fmtid="{D5CDD505-2E9C-101B-9397-08002B2CF9AE}" pid="3" name="LastSaved">
    <vt:filetime>2017-02-01T00:00:00Z</vt:filetime>
  </property>
</Properties>
</file>