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</p:sldIdLst>
  <p:sldSz cx="12192000" cy="6858000"/>
  <p:notesSz cx="6858000" cy="9144000"/>
  <p:embeddedFontLst>
    <p:embeddedFont>
      <p:font typeface="Technika" panose="020B0604020202020204" charset="0"/>
      <p:regular r:id="rId9"/>
      <p:bold r:id="rId10"/>
      <p:italic r:id="rId11"/>
      <p:boldItalic r:id="rId12"/>
    </p:embeddedFont>
    <p:embeddedFont>
      <p:font typeface="Technika-Bold" panose="00000600000000000000" charset="0"/>
      <p:regular r:id="rId13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4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61366" y="1804398"/>
            <a:ext cx="1179564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17PBBPNK Praktika z návrhu a konstrukce lékařských přístrojů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>
                <a:solidFill>
                  <a:srgbClr val="0070C0"/>
                </a:solidFill>
              </a:rPr>
              <a:t>(</a:t>
            </a:r>
            <a:r>
              <a:rPr lang="cs-CZ" sz="4000" dirty="0" smtClean="0">
                <a:solidFill>
                  <a:srgbClr val="0070C0"/>
                </a:solidFill>
              </a:rPr>
              <a:t>17ABBPNK, 17AMBPNK)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0+2 – </a:t>
            </a:r>
            <a:r>
              <a:rPr lang="cs-CZ" sz="4000" dirty="0" err="1" smtClean="0"/>
              <a:t>kl.z</a:t>
            </a:r>
            <a:r>
              <a:rPr lang="cs-CZ" sz="4000" dirty="0" smtClean="0"/>
              <a:t> - 2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</a:t>
            </a:r>
            <a:r>
              <a:rPr lang="cs-CZ" sz="4000" dirty="0"/>
              <a:t>3</a:t>
            </a:r>
            <a:r>
              <a:rPr lang="cs-CZ" sz="4000" dirty="0" smtClean="0"/>
              <a:t>.r./ZS – 5. sem</a:t>
            </a:r>
            <a:r>
              <a:rPr lang="cs-CZ" sz="4000" dirty="0"/>
              <a:t>. – předmět P</a:t>
            </a:r>
          </a:p>
          <a:p>
            <a:pPr algn="ctr"/>
            <a:endParaRPr lang="cs-CZ" sz="4000" dirty="0"/>
          </a:p>
          <a:p>
            <a:pPr algn="ctr"/>
            <a:r>
              <a:rPr lang="cs-CZ" sz="4000" u="sng" dirty="0" smtClean="0"/>
              <a:t>Matějka, R.</a:t>
            </a:r>
            <a:r>
              <a:rPr lang="cs-CZ" sz="4000" dirty="0" smtClean="0"/>
              <a:t>, Štěpanovská, </a:t>
            </a:r>
            <a:r>
              <a:rPr lang="cs-CZ" sz="4000" smtClean="0"/>
              <a:t>J., Ort</a:t>
            </a:r>
            <a:r>
              <a:rPr lang="cs-CZ" sz="4000" dirty="0" smtClean="0"/>
              <a:t>, V.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456105"/>
            <a:ext cx="1136192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Praktický návrh elektronického modulu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analýza a návrh obvodu, simulace – elektronický teploměr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návrh dokumentace – schéma a plošný spoj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osazení, zapájení THT a SMD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oživení přípravku, metody hledání </a:t>
            </a:r>
            <a:r>
              <a:rPr lang="cs-CZ" altLang="cs-CZ" sz="2800" dirty="0" smtClean="0"/>
              <a:t>chyb</a:t>
            </a: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digitalizace, připojení k akviziční kartě, tvorba měřicího SW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servis techniky – </a:t>
            </a:r>
            <a:r>
              <a:rPr lang="cs-CZ" altLang="cs-CZ" sz="2800" dirty="0" smtClean="0"/>
              <a:t>servisní zásah </a:t>
            </a:r>
            <a:r>
              <a:rPr lang="cs-CZ" altLang="cs-CZ" sz="2800" dirty="0" smtClean="0"/>
              <a:t>a </a:t>
            </a:r>
            <a:r>
              <a:rPr lang="cs-CZ" altLang="cs-CZ" sz="2800" dirty="0" smtClean="0"/>
              <a:t>kompletace monitoru vitálních funkcí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385060"/>
            <a:ext cx="113619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Teoretické znalosti elektroniky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výpočty v obvodu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základní pasivní součástky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základní aktivní součástky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laboratorní přístroje – DMM, zdroj, osciloskop, generátor funkcí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Schopnost vyjádřit neznámou ze vzorce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zvláště když je neznámá v čitateli i jmenovateli – odporový dělič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Návrh elektronické dokumentace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schémata a DPS – </a:t>
            </a:r>
            <a:r>
              <a:rPr lang="cs-CZ" altLang="cs-CZ" sz="2800" dirty="0" err="1" smtClean="0"/>
              <a:t>Multisim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Ultiboard</a:t>
            </a:r>
            <a:r>
              <a:rPr lang="cs-CZ" altLang="cs-CZ" sz="2800" dirty="0" smtClean="0"/>
              <a:t> nově </a:t>
            </a:r>
            <a:r>
              <a:rPr lang="cs-CZ" altLang="cs-CZ" sz="2800" dirty="0" err="1" smtClean="0"/>
              <a:t>Eagle</a:t>
            </a:r>
            <a:endParaRPr lang="cs-CZ" altLang="cs-CZ" sz="2800" dirty="0" smtClean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Zkušenosti s vývojem elektronického modulu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osazování pájení THT a SMD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Základy servisu techniky, bezpečnost práce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Praktická výuka, pájení, návrh obvodu DPS apod. – velký zájem ze strany </a:t>
            </a:r>
            <a:r>
              <a:rPr lang="cs-CZ" altLang="cs-CZ" sz="2800" dirty="0" smtClean="0"/>
              <a:t>studentů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Každý student si odnese z výuky funkční modul teploměru</a:t>
            </a:r>
            <a:endParaRPr lang="cs-CZ" altLang="cs-CZ" sz="2800" dirty="0" smtClean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Často se objevují názory, že je to „první předmět“ kde se setkají s </a:t>
            </a:r>
            <a:r>
              <a:rPr lang="cs-CZ" altLang="cs-CZ" sz="2800" dirty="0" smtClean="0"/>
              <a:t>praxí</a:t>
            </a: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4" name="TextovéPole 10"/>
          <p:cNvSpPr txBox="1"/>
          <p:nvPr/>
        </p:nvSpPr>
        <p:spPr>
          <a:xfrm>
            <a:off x="466164" y="2567767"/>
            <a:ext cx="1136192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Časté neznalosti teorie z předchozích předmětů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základní problémy aplikace Ohmova zákona, odporový dělič, výkon a ztrátový výkon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problém – součástka nepotřebuje napájení</a:t>
            </a:r>
            <a:r>
              <a:rPr lang="cs-CZ" altLang="cs-CZ" sz="2800" dirty="0"/>
              <a:t> </a:t>
            </a:r>
            <a:r>
              <a:rPr lang="cs-CZ" altLang="cs-CZ" sz="2800" dirty="0" smtClean="0"/>
              <a:t>(OZ</a:t>
            </a:r>
            <a:r>
              <a:rPr lang="cs-CZ" altLang="cs-CZ" sz="2800" dirty="0" smtClean="0"/>
              <a:t>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neznalost práce s laboratorními přístroji - DMM</a:t>
            </a: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406</TotalTime>
  <Words>254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Technika</vt:lpstr>
      <vt:lpstr>Technika-Bold</vt:lpstr>
      <vt:lpstr>Arial</vt:lpstr>
      <vt:lpstr>Motiv Office</vt:lpstr>
      <vt:lpstr>Pedagogická konference oboru Biomedicínský technik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Roman Matějka</cp:lastModifiedBy>
  <cp:revision>34</cp:revision>
  <dcterms:created xsi:type="dcterms:W3CDTF">2016-10-24T11:40:37Z</dcterms:created>
  <dcterms:modified xsi:type="dcterms:W3CDTF">2017-01-30T19:38:10Z</dcterms:modified>
</cp:coreProperties>
</file>