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5" r:id="rId8"/>
    <p:sldId id="267" r:id="rId9"/>
  </p:sldIdLst>
  <p:sldSz cx="12192000" cy="6858000"/>
  <p:notesSz cx="6858000" cy="9144000"/>
  <p:embeddedFontLst>
    <p:embeddedFont>
      <p:font typeface="Technika" panose="020B0604020202020204" charset="-18"/>
      <p:regular r:id="rId10"/>
      <p:bold r:id="rId11"/>
      <p:italic r:id="rId12"/>
      <p:boldItalic r:id="rId13"/>
    </p:embeddedFont>
    <p:embeddedFont>
      <p:font typeface="Technika-Bold" panose="00000600000000000000" charset="-18"/>
      <p:regular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1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39272" y="1804398"/>
            <a:ext cx="1151774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17PBBPPM Práce s programovými prostředky (MATLAB)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(17ABBPPM)</a:t>
            </a:r>
            <a:endParaRPr lang="cs-CZ" sz="4000" dirty="0" smtClean="0">
              <a:solidFill>
                <a:srgbClr val="0070C0"/>
              </a:solidFill>
            </a:endParaRP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0+2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- 2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1.r./ZS – 1. sem.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dirty="0" smtClean="0"/>
              <a:t>Szabó, Z., </a:t>
            </a:r>
            <a:r>
              <a:rPr lang="cs-CZ" sz="4000" u="sng" dirty="0" smtClean="0"/>
              <a:t>Krupička, </a:t>
            </a:r>
            <a:r>
              <a:rPr lang="cs-CZ" sz="4000" u="sng" dirty="0" err="1" smtClean="0"/>
              <a:t>R.</a:t>
            </a:r>
            <a:r>
              <a:rPr lang="cs-CZ" sz="4000" dirty="0" err="1" smtClean="0"/>
              <a:t>,Čejka</a:t>
            </a:r>
            <a:r>
              <a:rPr lang="cs-CZ" sz="4000" dirty="0" smtClean="0"/>
              <a:t>, V., </a:t>
            </a:r>
            <a:r>
              <a:rPr lang="cs-CZ" sz="4000" dirty="0" err="1" smtClean="0"/>
              <a:t>Reimer</a:t>
            </a:r>
            <a:r>
              <a:rPr lang="cs-CZ" sz="4000" dirty="0" smtClean="0"/>
              <a:t>, M.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73949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83109" y="3813475"/>
            <a:ext cx="11361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Seznámit studenty s prostředím a skriptovacím jazykem </a:t>
            </a:r>
            <a:r>
              <a:rPr lang="cs-CZ" altLang="cs-CZ" sz="2800" dirty="0" err="1" smtClean="0"/>
              <a:t>Matlab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6497" y="3329906"/>
            <a:ext cx="1136192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Základy </a:t>
            </a:r>
            <a:r>
              <a:rPr lang="cs-CZ" altLang="cs-CZ" sz="2800" dirty="0" smtClean="0"/>
              <a:t>algoritmizace (momentálně požadavky nejsou naplněny)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Proměnná, podmínky, cykly, funkce, datové struktury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454085" y="292839"/>
            <a:ext cx="91422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9803" y="1915125"/>
            <a:ext cx="1136192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Znalost skriptovacího jazyka </a:t>
            </a:r>
            <a:r>
              <a:rPr lang="cs-CZ" altLang="cs-CZ" sz="2800" dirty="0" err="1"/>
              <a:t>M</a:t>
            </a:r>
            <a:r>
              <a:rPr lang="cs-CZ" altLang="cs-CZ" sz="2800" dirty="0" err="1" smtClean="0"/>
              <a:t>atlab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Proměnné, řetězce, práce s čísly, podmínky, cykly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Matice, </a:t>
            </a:r>
            <a:r>
              <a:rPr lang="cs-CZ" altLang="cs-CZ" sz="2800" dirty="0" smtClean="0"/>
              <a:t>struktury, buňky?, objekty?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2D a 3D grafy, prezentace dat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Práce se soubory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Základní </a:t>
            </a:r>
            <a:r>
              <a:rPr lang="cs-CZ" altLang="cs-CZ" sz="2800" dirty="0"/>
              <a:t>použití </a:t>
            </a:r>
            <a:r>
              <a:rPr lang="cs-CZ" altLang="cs-CZ" sz="2800" dirty="0" err="1" smtClean="0"/>
              <a:t>toolboxů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err="1" smtClean="0"/>
              <a:t>Symbolic</a:t>
            </a:r>
            <a:r>
              <a:rPr lang="cs-CZ" altLang="cs-CZ" sz="2800" dirty="0" smtClean="0"/>
              <a:t>, Image </a:t>
            </a:r>
            <a:r>
              <a:rPr lang="cs-CZ" altLang="cs-CZ" sz="2800" dirty="0" err="1" smtClean="0"/>
              <a:t>processing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Signal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processing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155504" y="218193"/>
            <a:ext cx="86725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2269421"/>
            <a:ext cx="1136192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Struktura hodiny: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20 minut – opakování, jednouchý příklad z minulé hodiny (body, docházka)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50 min – prezentac</a:t>
            </a:r>
            <a:r>
              <a:rPr lang="cs-CZ" altLang="cs-CZ" sz="2800" dirty="0"/>
              <a:t>e</a:t>
            </a:r>
            <a:r>
              <a:rPr lang="cs-CZ" altLang="cs-CZ" sz="2800" dirty="0" smtClean="0"/>
              <a:t> nového témata (skripty přístupné online)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20 min -  samostatný úkol s asistencí vyučujícího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2x zápočtový test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Domácí práce – příprava na opakování na začátku hodiny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25098" y="340590"/>
            <a:ext cx="9122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703399"/>
              </p:ext>
            </p:extLst>
          </p:nvPr>
        </p:nvGraphicFramePr>
        <p:xfrm>
          <a:off x="768635" y="2339013"/>
          <a:ext cx="10465421" cy="404495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52457"/>
                <a:gridCol w="7336980"/>
                <a:gridCol w="1975984"/>
              </a:tblGrid>
              <a:tr h="343710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Sem.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Název předmětu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Zajišťuje</a:t>
                      </a:r>
                      <a:endParaRPr lang="cs-CZ" sz="2000" b="0" dirty="0"/>
                    </a:p>
                  </a:txBody>
                  <a:tcPr/>
                </a:tc>
              </a:tr>
              <a:tr h="310099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1.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/>
                        <a:t>Práce s programovými prostředky (</a:t>
                      </a:r>
                      <a:r>
                        <a:rPr lang="cs-CZ" sz="2000" b="0" dirty="0" err="1" smtClean="0"/>
                        <a:t>Matlab</a:t>
                      </a:r>
                      <a:r>
                        <a:rPr lang="cs-CZ" sz="2000" b="0" dirty="0" smtClean="0"/>
                        <a:t>)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/>
                        <a:t>KBI</a:t>
                      </a:r>
                      <a:endParaRPr lang="cs-CZ" sz="2000" b="0" dirty="0"/>
                    </a:p>
                  </a:txBody>
                  <a:tcPr/>
                </a:tc>
              </a:tr>
              <a:tr h="310099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0" dirty="0"/>
                    </a:p>
                  </a:txBody>
                  <a:tcPr/>
                </a:tc>
              </a:tr>
              <a:tr h="310099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3.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/>
                        <a:t>Úvod</a:t>
                      </a:r>
                      <a:r>
                        <a:rPr lang="cs-CZ" sz="2000" b="0" baseline="0" dirty="0" smtClean="0"/>
                        <a:t> do signálu a systému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/>
                        <a:t>KBI</a:t>
                      </a:r>
                      <a:endParaRPr lang="cs-CZ" sz="2000" b="0" dirty="0"/>
                    </a:p>
                  </a:txBody>
                  <a:tcPr/>
                </a:tc>
              </a:tr>
              <a:tr h="548637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4.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/>
                        <a:t>Biologické signály</a:t>
                      </a:r>
                    </a:p>
                    <a:p>
                      <a:r>
                        <a:rPr lang="cs-CZ" sz="2000" b="0" dirty="0" smtClean="0"/>
                        <a:t>Modelování a simulace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/>
                        <a:t>KBT,KBI</a:t>
                      </a:r>
                    </a:p>
                    <a:p>
                      <a:r>
                        <a:rPr lang="cs-CZ" sz="2000" b="0" dirty="0" smtClean="0"/>
                        <a:t>KBI</a:t>
                      </a:r>
                      <a:endParaRPr lang="cs-CZ" sz="2000" b="0" dirty="0"/>
                    </a:p>
                  </a:txBody>
                  <a:tcPr/>
                </a:tc>
              </a:tr>
              <a:tr h="1025713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5.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/>
                        <a:t>Informační systémy ve zdravotnictví</a:t>
                      </a:r>
                    </a:p>
                    <a:p>
                      <a:r>
                        <a:rPr lang="cs-CZ" sz="2000" b="0" dirty="0" smtClean="0"/>
                        <a:t>Zobrazovací systémy</a:t>
                      </a:r>
                    </a:p>
                    <a:p>
                      <a:r>
                        <a:rPr lang="cs-CZ" sz="2000" b="0" dirty="0" smtClean="0"/>
                        <a:t>Zpracování obrazových dat (PV)</a:t>
                      </a:r>
                    </a:p>
                    <a:p>
                      <a:r>
                        <a:rPr lang="cs-CZ" sz="2000" b="0" dirty="0" smtClean="0"/>
                        <a:t>Analýza a zpracování biomedicínských dat (PV)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/>
                        <a:t>KBI</a:t>
                      </a:r>
                    </a:p>
                    <a:p>
                      <a:r>
                        <a:rPr lang="cs-CZ" sz="2000" b="0" dirty="0" smtClean="0"/>
                        <a:t>KBT</a:t>
                      </a:r>
                    </a:p>
                    <a:p>
                      <a:r>
                        <a:rPr lang="cs-CZ" sz="2000" b="0" dirty="0" smtClean="0"/>
                        <a:t>KBI</a:t>
                      </a:r>
                    </a:p>
                    <a:p>
                      <a:r>
                        <a:rPr lang="cs-CZ" sz="2000" b="0" dirty="0" smtClean="0"/>
                        <a:t>KBI</a:t>
                      </a:r>
                    </a:p>
                  </a:txBody>
                  <a:tcPr/>
                </a:tc>
              </a:tr>
              <a:tr h="448318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6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baseline="0" dirty="0" smtClean="0"/>
                        <a:t>Robotika v lékařství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/>
                        <a:t>KBI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225098" y="340590"/>
            <a:ext cx="9122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31187" y="2982685"/>
            <a:ext cx="11361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Definování požadavků </a:t>
            </a:r>
            <a:r>
              <a:rPr lang="cs-CZ" altLang="cs-CZ" sz="2800" dirty="0" smtClean="0"/>
              <a:t>na výuku od ostatních předmětů</a:t>
            </a:r>
            <a:endParaRPr lang="cs-CZ" altLang="cs-CZ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err="1" smtClean="0"/>
              <a:t>Matlab</a:t>
            </a:r>
            <a:r>
              <a:rPr lang="cs-CZ" altLang="cs-CZ" sz="2800" dirty="0" smtClean="0"/>
              <a:t> přesunout do letního semestru až po Algoritmizaci</a:t>
            </a:r>
          </a:p>
        </p:txBody>
      </p:sp>
    </p:spTree>
    <p:extLst>
      <p:ext uri="{BB962C8B-B14F-4D97-AF65-F5344CB8AC3E}">
        <p14:creationId xmlns:p14="http://schemas.microsoft.com/office/powerpoint/2010/main" val="2803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628</TotalTime>
  <Words>257</Words>
  <Application>Microsoft Office PowerPoint</Application>
  <PresentationFormat>Širokoúhlá obrazovka</PresentationFormat>
  <Paragraphs>60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Technika</vt:lpstr>
      <vt:lpstr>Technika-Bold</vt:lpstr>
      <vt:lpstr>Arial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Radim</cp:lastModifiedBy>
  <cp:revision>33</cp:revision>
  <dcterms:created xsi:type="dcterms:W3CDTF">2016-10-24T11:40:37Z</dcterms:created>
  <dcterms:modified xsi:type="dcterms:W3CDTF">2017-01-30T15:33:44Z</dcterms:modified>
</cp:coreProperties>
</file>