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58" r:id="rId6"/>
    <p:sldId id="263" r:id="rId7"/>
    <p:sldId id="264" r:id="rId8"/>
    <p:sldId id="265" r:id="rId9"/>
  </p:sldIdLst>
  <p:sldSz cx="12192000" cy="6858000"/>
  <p:notesSz cx="6858000" cy="9144000"/>
  <p:embeddedFontLst>
    <p:embeddedFont>
      <p:font typeface="Technika-Bold" panose="00000600000000000000" charset="-18"/>
      <p:regular r:id="rId10"/>
    </p:embeddedFont>
    <p:embeddedFont>
      <p:font typeface="Technika" panose="020B0604020202020204" charset="-18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75130" y="1804398"/>
            <a:ext cx="1148188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17PBBPSL Psychologie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(17ABBPSL)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1+1 – </a:t>
            </a:r>
            <a:r>
              <a:rPr lang="cs-CZ" sz="4000" dirty="0" err="1" smtClean="0"/>
              <a:t>kl.z</a:t>
            </a:r>
            <a:r>
              <a:rPr lang="cs-CZ" sz="4000" dirty="0" smtClean="0"/>
              <a:t> - </a:t>
            </a:r>
            <a:r>
              <a:rPr lang="cs-CZ" sz="4000" dirty="0"/>
              <a:t>2</a:t>
            </a:r>
            <a:r>
              <a:rPr lang="cs-CZ" sz="4000" dirty="0" smtClean="0"/>
              <a:t>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Kusáková, M</a:t>
            </a:r>
            <a:r>
              <a:rPr lang="cs-CZ" sz="4000" u="sng" dirty="0" smtClean="0"/>
              <a:t>.</a:t>
            </a:r>
          </a:p>
          <a:p>
            <a:pPr algn="ctr"/>
            <a:r>
              <a:rPr lang="cs-CZ" sz="4000" dirty="0" smtClean="0"/>
              <a:t>Jirásková, J., </a:t>
            </a:r>
            <a:r>
              <a:rPr lang="cs-CZ" sz="4000" dirty="0" err="1" smtClean="0"/>
              <a:t>Shivairová</a:t>
            </a:r>
            <a:r>
              <a:rPr lang="cs-CZ" sz="4000" dirty="0" smtClean="0"/>
              <a:t>, O.</a:t>
            </a:r>
            <a:r>
              <a:rPr lang="cs-CZ" sz="4000" dirty="0" smtClean="0"/>
              <a:t>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Formovat vztah studentů k povolání v oblasti </a:t>
            </a:r>
            <a:r>
              <a:rPr lang="cs-CZ" altLang="cs-CZ" sz="2800" dirty="0" smtClean="0"/>
              <a:t>zdravotnictví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Rozvíjet </a:t>
            </a:r>
            <a:r>
              <a:rPr lang="cs-CZ" altLang="cs-CZ" sz="2800" dirty="0"/>
              <a:t>jejich profesní a sociální kompetence, zejména vztah k pacientům a </a:t>
            </a:r>
            <a:r>
              <a:rPr lang="cs-CZ" altLang="cs-CZ" sz="2800" dirty="0" smtClean="0"/>
              <a:t>klientům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Poskytnout elementární průpravu</a:t>
            </a:r>
            <a:r>
              <a:rPr lang="cs-CZ" altLang="cs-CZ" sz="2800" dirty="0"/>
              <a:t>, orientovanou na profesní </a:t>
            </a:r>
            <a:r>
              <a:rPr lang="cs-CZ" altLang="cs-CZ" sz="2800" dirty="0" smtClean="0"/>
              <a:t>komunikaci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O</a:t>
            </a:r>
            <a:r>
              <a:rPr lang="cs-CZ" altLang="cs-CZ" sz="2800" dirty="0" smtClean="0"/>
              <a:t>svojit </a:t>
            </a:r>
            <a:r>
              <a:rPr lang="cs-CZ" altLang="cs-CZ" sz="2800" dirty="0"/>
              <a:t>základní komunikativní dovednosti, které budou prohlubovány v rámci odborných </a:t>
            </a:r>
            <a:r>
              <a:rPr lang="cs-CZ" altLang="cs-CZ" sz="2800" dirty="0" smtClean="0"/>
              <a:t>praxí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-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Základní znalosti </a:t>
            </a:r>
            <a:r>
              <a:rPr lang="cs-CZ" altLang="cs-CZ" sz="2800" dirty="0"/>
              <a:t>a </a:t>
            </a:r>
            <a:r>
              <a:rPr lang="cs-CZ" altLang="cs-CZ" sz="2800" dirty="0" smtClean="0"/>
              <a:t>dovednosti </a:t>
            </a:r>
            <a:r>
              <a:rPr lang="cs-CZ" altLang="cs-CZ" sz="2800" dirty="0"/>
              <a:t>z oblasti psychologie</a:t>
            </a:r>
            <a:endParaRPr lang="cs-CZ" altLang="cs-CZ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Obecné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Vývojové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sychologie osobnosti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Sociální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Zdravotnické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Komunikace</a:t>
            </a:r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27837"/>
            <a:ext cx="11361925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7x teoretická přednáška → 7x navazující praktické cvičení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3x dílčí test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Prezentace vybraného tématu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    (7cvičení / 3cvičení test + prezentace)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-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? - Předmět směrovat více k subjektivnímu prožívání a chování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? </a:t>
            </a:r>
            <a:r>
              <a:rPr lang="cs-CZ" altLang="cs-CZ" sz="2800" dirty="0" smtClean="0"/>
              <a:t>- Více </a:t>
            </a:r>
            <a:r>
              <a:rPr lang="cs-CZ" altLang="cs-CZ" sz="2800" dirty="0"/>
              <a:t>komunikace a zdravotnické </a:t>
            </a:r>
            <a:r>
              <a:rPr lang="cs-CZ" altLang="cs-CZ" sz="2800" dirty="0" smtClean="0"/>
              <a:t>psychologie</a:t>
            </a:r>
          </a:p>
          <a:p>
            <a:pPr>
              <a:spcAft>
                <a:spcPts val="1200"/>
              </a:spcAft>
            </a:pPr>
            <a:endParaRPr lang="cs-CZ" altLang="cs-CZ" sz="2800" dirty="0"/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(Obecná psychologie – předmětem studia společenských věd na středních školách)</a:t>
            </a:r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owerPoint.potx" id="{B71AA5B8-C7FF-48E9-9DDE-A2C5C9558129}" vid="{D3855675-ED1A-4EE7-AB1F-F528BDA115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427</TotalTime>
  <Words>171</Words>
  <Application>Microsoft Office PowerPoint</Application>
  <PresentationFormat>Vlastní</PresentationFormat>
  <Paragraphs>37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Technika-Bold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kusakova</cp:lastModifiedBy>
  <cp:revision>32</cp:revision>
  <dcterms:created xsi:type="dcterms:W3CDTF">2016-10-24T11:40:37Z</dcterms:created>
  <dcterms:modified xsi:type="dcterms:W3CDTF">2017-01-30T05:17:10Z</dcterms:modified>
</cp:coreProperties>
</file>