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" panose="020B0604020202020204" charset="-18"/>
      <p:regular r:id="rId10"/>
      <p:bold r:id="rId11"/>
      <p:italic r:id="rId12"/>
      <p:boldItalic r:id="rId13"/>
    </p:embeddedFont>
    <p:embeddedFont>
      <p:font typeface="Technika-Bold" panose="00000600000000000000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17PBBSEL Silnoproudá elektrotechnika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(17ABBSEL)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2+2 –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.r./LS – 6. sem. – </a:t>
            </a:r>
            <a:r>
              <a:rPr lang="cs-CZ" sz="4000" dirty="0"/>
              <a:t>předmět </a:t>
            </a:r>
            <a:r>
              <a:rPr lang="cs-CZ" sz="4000" dirty="0" smtClean="0"/>
              <a:t>P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Hozman, J.</a:t>
            </a:r>
            <a:r>
              <a:rPr lang="cs-CZ" sz="4000" dirty="0" smtClean="0"/>
              <a:t>, Petráček, </a:t>
            </a:r>
            <a:r>
              <a:rPr lang="cs-CZ" sz="4000" smtClean="0"/>
              <a:t>J., Vrba, D., Volf, P.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Cílem výuky předmětu </a:t>
            </a:r>
            <a:r>
              <a:rPr lang="cs-CZ" sz="2800" dirty="0" smtClean="0"/>
              <a:t>je </a:t>
            </a:r>
            <a:r>
              <a:rPr lang="cs-CZ" sz="2800" dirty="0"/>
              <a:t>zvládnutí základů silnoproudé elektrotechniky se zaměřením na použití pro </a:t>
            </a:r>
            <a:r>
              <a:rPr lang="cs-CZ" sz="2800" dirty="0" smtClean="0"/>
              <a:t>účely ve zdravotnictví a to zejména z hlediska bezpečnosti, ochrany, jištění (při první závadě možné dokončení úkonu), rozvodných soustav, měničů, napájecích zdrojů, záložních zdrojů (nepřetržitá dodávka) a pohonů.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Klíčové je pak pochopení rozdílu koncepcí a řešení (specifik) výše uvedených oblastí pro </a:t>
            </a:r>
            <a:r>
              <a:rPr lang="cs-CZ" altLang="cs-CZ" sz="2800" dirty="0" err="1" smtClean="0"/>
              <a:t>administrativní+občanské</a:t>
            </a:r>
            <a:r>
              <a:rPr lang="cs-CZ" altLang="cs-CZ" sz="2800" dirty="0" smtClean="0"/>
              <a:t> využití a ve zdravotnictví včetně souvislostí s ČSN.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Fyzika 2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Teoretická elektrotechnika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Elektronické obvody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Elektrická měření (zásadní – měření U a I, znalosti a dovednosti se zdroji, DMM, osciloskopy)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Student je schopen samostatně provádět ověření funkce a provádět měření </a:t>
            </a:r>
            <a:r>
              <a:rPr lang="cs-CZ" sz="2800" dirty="0" smtClean="0"/>
              <a:t>z </a:t>
            </a:r>
            <a:r>
              <a:rPr lang="cs-CZ" sz="2800" dirty="0"/>
              <a:t>hlediska </a:t>
            </a:r>
            <a:r>
              <a:rPr lang="cs-CZ" sz="2800" dirty="0" smtClean="0"/>
              <a:t>bezpečnosti pro vybrané ZP (PBTK). Je schopen kvalifikovaně používat </a:t>
            </a:r>
            <a:r>
              <a:rPr lang="cs-CZ" sz="2800" dirty="0"/>
              <a:t>ochrany, </a:t>
            </a:r>
            <a:r>
              <a:rPr lang="cs-CZ" sz="2800" dirty="0" smtClean="0"/>
              <a:t>jištění, rozvodné soustavy, měniče, napájecí zdroje, záložní zdroje </a:t>
            </a:r>
            <a:r>
              <a:rPr lang="cs-CZ" sz="2800" dirty="0"/>
              <a:t>a </a:t>
            </a:r>
            <a:r>
              <a:rPr lang="cs-CZ" sz="2800" dirty="0" smtClean="0"/>
              <a:t>pohony. Umí aplikovat ustanovení ČSN v této oblasti.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Dlouholetí kliničtí inženýři na základě pohovorů se zájemci o pracovní pozici hodnotí u absolventů FBMI tyto znalosti a dovednosti jako nejlepší ze všech VŠ, které zajišťují výuku v rámci BMT a BME. FBMI je jediná s takto koncipovaným předmětem.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Od počátku je realizována výuka pouze ve vybraných oblastech SEL výše a to ve vazbě na specifika ve zdravotnictví!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Přednášky + 1 seminář + výhradně laboratorní cvičení s profesionálním vybavením + ověření principů (ochrany, jištění, rozvody) + realizace tzv. PBTK pro různé ZP + měření na rozvodné soustavě (dlouhodobě se to osvědčilo)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Je třeba, abychom našli lepší návaznost na FY2, EM a též TEL + EO. Mámě náměty, co by se dalo realizovat v laboratorních cvičeních, které teď v uvedených předmětech nejsou vůbec, anebo částečně</a:t>
            </a:r>
            <a:r>
              <a:rPr lang="cs-CZ" altLang="cs-CZ" sz="2800" dirty="0" smtClean="0"/>
              <a:t>.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Je nutné zavést standard pro protokol z měření a ten vyžadovat v rámci laboratorních cvičení tohoto předmětu.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Rozsah, náplň, zakončení a postavení předmětu ve SP a jeho zařazení do okruhů SZZ se ukazuje jako vhodné.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403</TotalTime>
  <Words>394</Words>
  <Application>Microsoft Office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37</cp:revision>
  <dcterms:created xsi:type="dcterms:W3CDTF">2016-10-24T11:40:37Z</dcterms:created>
  <dcterms:modified xsi:type="dcterms:W3CDTF">2017-01-31T05:23:04Z</dcterms:modified>
</cp:coreProperties>
</file>