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</p:sldIdLst>
  <p:sldSz cx="12192000" cy="6858000"/>
  <p:notesSz cx="6858000" cy="9144000"/>
  <p:embeddedFontLst>
    <p:embeddedFont>
      <p:font typeface="Technika" panose="00000500000000000000" pitchFamily="2" charset="-18"/>
      <p:regular r:id="rId8"/>
      <p:bold r:id="rId9"/>
      <p:italic r:id="rId10"/>
      <p:boldItalic r:id="rId11"/>
    </p:embeddedFont>
    <p:embeddedFont>
      <p:font typeface="Technika-Bold" panose="00000600000000000000" charset="-18"/>
      <p:regular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br>
              <a:rPr lang="en-US" dirty="0"/>
            </a:br>
            <a:r>
              <a:rPr lang="cs-CZ" dirty="0"/>
              <a:t>AUTOR/TITUL JMÉNO PŘÍJMENÍ</a:t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br>
              <a:rPr lang="en-US" dirty="0"/>
            </a:br>
            <a:r>
              <a:rPr lang="cs-CZ" dirty="0"/>
              <a:t>AUTOR/TITUL JMÉNO PŘÍJMENÍ</a:t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FAKULTA BIOMEDICÍNSKÉHO INŽENÝRSTVÍ</a:t>
            </a:r>
          </a:p>
          <a:p>
            <a:r>
              <a:rPr lang="cs-CZ" dirty="0"/>
              <a:t>Nám. Sítná 3105, 272 01 Kladno</a:t>
            </a:r>
          </a:p>
          <a:p>
            <a:r>
              <a:rPr lang="cs-CZ" dirty="0"/>
              <a:t>31. 01. 2017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0070C0"/>
                </a:solidFill>
              </a:rPr>
              <a:t>17PBBSPT Speciální přístrojová technika v anesteziologii a resuscitační péči</a:t>
            </a:r>
            <a:br>
              <a:rPr lang="cs-CZ" sz="4000" dirty="0">
                <a:solidFill>
                  <a:srgbClr val="0070C0"/>
                </a:solidFill>
              </a:rPr>
            </a:br>
            <a:r>
              <a:rPr lang="cs-CZ" sz="4000" dirty="0">
                <a:solidFill>
                  <a:srgbClr val="0070C0"/>
                </a:solidFill>
              </a:rPr>
              <a:t>(17ABBSPT)</a:t>
            </a:r>
          </a:p>
          <a:p>
            <a:pPr algn="ctr"/>
            <a:endParaRPr lang="cs-CZ" sz="4000" dirty="0"/>
          </a:p>
          <a:p>
            <a:pPr algn="ctr"/>
            <a:r>
              <a:rPr lang="cs-CZ" sz="4000" dirty="0"/>
              <a:t>1+1 – </a:t>
            </a:r>
            <a:r>
              <a:rPr lang="cs-CZ" sz="4000" dirty="0" err="1"/>
              <a:t>z,zk</a:t>
            </a:r>
            <a:r>
              <a:rPr lang="cs-CZ" sz="4000" dirty="0"/>
              <a:t> - 4 </a:t>
            </a:r>
            <a:r>
              <a:rPr lang="cs-CZ" sz="4000" dirty="0" err="1"/>
              <a:t>kr.</a:t>
            </a:r>
            <a:r>
              <a:rPr lang="cs-CZ" sz="4000" dirty="0"/>
              <a:t> – 3.r./LS – 6. sem.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dirty="0" err="1"/>
              <a:t>Ráfl</a:t>
            </a:r>
            <a:r>
              <a:rPr lang="cs-CZ" sz="4000" dirty="0"/>
              <a:t>, J., Rožánek, M., Roubík, K., Ort, V. </a:t>
            </a:r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>
                <a:solidFill>
                  <a:srgbClr val="0070C0"/>
                </a:solidFill>
              </a:rPr>
              <a:t>Cíl/cíle předmětu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Seznámit studenty se základním přístrojovým vybavením jednotek intenzivní péče a anesteziologicko-resuscitačních oddělení nemocnic.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Jedná se o přístroje podporu životních funkcí, zejména ventilace, dále o monitory fyziologických veličin, anesteziologické přístroje a jejich části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Důraz je kladen na fyzikální principy jednotlivých metod a přístrojů a na veličiny a parametry užívané k jejich popisu</a:t>
            </a:r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Vstupní požadavky předmětu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17PBBFCH Fyzikální chemie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esenciální zápisová </a:t>
            </a:r>
            <a:r>
              <a:rPr lang="cs-CZ" altLang="cs-CZ" sz="2800" dirty="0" err="1"/>
              <a:t>prerekvizita</a:t>
            </a:r>
            <a:r>
              <a:rPr lang="cs-CZ" altLang="cs-CZ" sz="2800" dirty="0"/>
              <a:t> (parciální tlaky plynů, elektrody, zvlhčovače atd.)</a:t>
            </a:r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Přehled klíčového přístrojového vybavení používaného na jednotkách ARO/JIP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Přehled terminologie nutné pro spolupráci s lékaři v oboru intenzivní medicíny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Schopnost vidět analogie mezi různými technickými a biologickými systémy a tyto analogie využít pro modelován í řešeného problému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144921"/>
            <a:ext cx="1136192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Osvědčují se cvičení, kde jsou úkoly koncipovány jako problémy vyžadující od studentů samostatný návrh řešení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Nevýhodou je náročnost na přípravu, na materiál a na používané přístroje</a:t>
            </a:r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394</TotalTime>
  <Words>150</Words>
  <Application>Microsoft Office PowerPoint</Application>
  <PresentationFormat>Širokoúhlá obrazovka</PresentationFormat>
  <Paragraphs>23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Technika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jr</cp:lastModifiedBy>
  <cp:revision>39</cp:revision>
  <dcterms:created xsi:type="dcterms:W3CDTF">2016-10-24T11:40:37Z</dcterms:created>
  <dcterms:modified xsi:type="dcterms:W3CDTF">2017-01-30T15:07:06Z</dcterms:modified>
</cp:coreProperties>
</file>