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</p:sldIdLst>
  <p:sldSz cx="12192000" cy="6858000"/>
  <p:notesSz cx="6858000" cy="9144000"/>
  <p:embeddedFontLst>
    <p:embeddedFont>
      <p:font typeface="Technika-Bold" panose="00000600000000000000" charset="0"/>
      <p:regular r:id="rId8"/>
    </p:embeddedFont>
    <p:embeddedFont>
      <p:font typeface="Technika" panose="020B060402020202020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17PBBVBI Virtuální </a:t>
            </a:r>
            <a:r>
              <a:rPr lang="cs-CZ" sz="4000" dirty="0" err="1" smtClean="0">
                <a:solidFill>
                  <a:srgbClr val="0070C0"/>
                </a:solidFill>
              </a:rPr>
              <a:t>bioinstrumentace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(17ABBVBI)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3.r./ZS – 5.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smtClean="0"/>
              <a:t>Matějka, R.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Výuka prostředí </a:t>
            </a:r>
            <a:r>
              <a:rPr lang="cs-CZ" altLang="cs-CZ" sz="2800" dirty="0" err="1" smtClean="0"/>
              <a:t>LabVIEW</a:t>
            </a:r>
            <a:r>
              <a:rPr lang="cs-CZ" altLang="cs-CZ" sz="2800" dirty="0" smtClean="0"/>
              <a:t> pro certifikaci </a:t>
            </a:r>
            <a:r>
              <a:rPr lang="cs-CZ" altLang="cs-CZ" sz="2800" dirty="0" smtClean="0"/>
              <a:t>CLAD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FBMI je členem programu </a:t>
            </a:r>
            <a:r>
              <a:rPr lang="cs-CZ" altLang="cs-CZ" sz="2800" dirty="0" err="1" smtClean="0"/>
              <a:t>LabVIEW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academy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možnost certifikace studentů zkouškou CLAD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materiály CORE 1 a CORE 2 přímo od NI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práce s průmyslovým HW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algoritmizace a programování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datové typy a struktury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alokace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smyčky, kondicionály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práce se soubory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obecné znalosti OS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pro získání certifikace CLAD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Projektová výuka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tvorba aplikace – malé funkční moduly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skládání hotových modulů do složitějších celků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snaha o rozšiřitelný, čitelný kód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závěrem je spustitelný soubor </a:t>
            </a:r>
            <a:r>
              <a:rPr lang="cs-CZ" altLang="cs-CZ" sz="2800" smtClean="0"/>
              <a:t>a instalátor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364</TotalTime>
  <Words>125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Technika-Bold</vt:lpstr>
      <vt:lpstr>Arial</vt:lpstr>
      <vt:lpstr>Technika</vt:lpstr>
      <vt:lpstr>Motiv Office</vt:lpstr>
      <vt:lpstr>Pedagogická konference oboru Biomedicínský technik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Roman Matějka</cp:lastModifiedBy>
  <cp:revision>26</cp:revision>
  <dcterms:created xsi:type="dcterms:W3CDTF">2016-10-24T11:40:37Z</dcterms:created>
  <dcterms:modified xsi:type="dcterms:W3CDTF">2017-01-30T19:39:22Z</dcterms:modified>
</cp:coreProperties>
</file>