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" panose="020B0604020202020204" charset="-18"/>
      <p:regular r:id="rId10"/>
      <p:bold r:id="rId11"/>
      <p:italic r:id="rId12"/>
      <p:boldItalic r:id="rId13"/>
    </p:embeddedFont>
    <p:embeddedFont>
      <p:font typeface="Technika-Bold" panose="00000600000000000000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17PBBZOD Zpracování obrazových dat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(17ABBZOD)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3.r./ZS – 5.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Szabó, Z.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Seznámit studenty se základními principy číslicového zpracování </a:t>
            </a:r>
            <a:r>
              <a:rPr lang="cs-CZ" sz="2800" dirty="0"/>
              <a:t>obrazových </a:t>
            </a:r>
            <a:r>
              <a:rPr lang="cs-CZ" sz="2800" dirty="0" smtClean="0"/>
              <a:t>dat zahrnující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Bodové operace (Modifikace </a:t>
            </a:r>
            <a:r>
              <a:rPr lang="cs-CZ" sz="2800" dirty="0"/>
              <a:t>jasu, </a:t>
            </a:r>
            <a:r>
              <a:rPr lang="cs-CZ" sz="2800" dirty="0" smtClean="0"/>
              <a:t>kontrastu</a:t>
            </a:r>
            <a:r>
              <a:rPr lang="cs-CZ" sz="2800" dirty="0"/>
              <a:t>, </a:t>
            </a:r>
            <a:r>
              <a:rPr lang="cs-CZ" sz="2800" dirty="0" smtClean="0"/>
              <a:t>Logaritmickou transformaci </a:t>
            </a:r>
            <a:r>
              <a:rPr lang="cs-CZ" sz="2800" dirty="0"/>
              <a:t>jasu, </a:t>
            </a:r>
            <a:r>
              <a:rPr lang="cs-CZ" sz="2800" dirty="0" err="1"/>
              <a:t>Gamma</a:t>
            </a:r>
            <a:r>
              <a:rPr lang="cs-CZ" sz="2800" dirty="0"/>
              <a:t> </a:t>
            </a:r>
            <a:r>
              <a:rPr lang="cs-CZ" sz="2800" dirty="0" smtClean="0"/>
              <a:t>korekci, </a:t>
            </a:r>
            <a:r>
              <a:rPr lang="cs-CZ" sz="2800" dirty="0" err="1" smtClean="0"/>
              <a:t>prahování</a:t>
            </a:r>
            <a:r>
              <a:rPr lang="cs-CZ" sz="2800" dirty="0" smtClean="0"/>
              <a:t>, atd.)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Lokální operace (hranová detekce, </a:t>
            </a:r>
            <a:r>
              <a:rPr lang="cs-CZ" sz="2800" dirty="0" err="1"/>
              <a:t>LoG</a:t>
            </a:r>
            <a:r>
              <a:rPr lang="cs-CZ" sz="2800" dirty="0"/>
              <a:t>, atd.)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Lineární, nelineární filtraci obrazů, filtraci obrazů ve frekvenční oblasti, základy </a:t>
            </a:r>
            <a:r>
              <a:rPr lang="cs-CZ" sz="2800" dirty="0"/>
              <a:t>komprese obrazů (</a:t>
            </a:r>
            <a:r>
              <a:rPr lang="cs-CZ" sz="2800" dirty="0" err="1"/>
              <a:t>Huffmanovo</a:t>
            </a:r>
            <a:r>
              <a:rPr lang="cs-CZ" sz="2800" dirty="0"/>
              <a:t> kódování, </a:t>
            </a:r>
            <a:r>
              <a:rPr lang="cs-CZ" sz="2800" dirty="0" smtClean="0"/>
              <a:t>DCT, ROC)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Výhodou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základy </a:t>
            </a:r>
            <a:r>
              <a:rPr lang="cs-CZ" sz="2800" dirty="0"/>
              <a:t>programování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Znalost základních algoritmů</a:t>
            </a:r>
            <a:r>
              <a:rPr lang="cs-CZ" sz="2800" dirty="0"/>
              <a:t> číslicového zpracování obrazových dat</a:t>
            </a:r>
            <a:r>
              <a:rPr 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Zkušenosti </a:t>
            </a:r>
            <a:r>
              <a:rPr lang="cs-CZ" altLang="cs-CZ" sz="2800" dirty="0"/>
              <a:t>jsou pozitivní, </a:t>
            </a:r>
            <a:r>
              <a:rPr lang="cs-CZ" altLang="cs-CZ" sz="2800" dirty="0" smtClean="0"/>
              <a:t>zasloužilo </a:t>
            </a:r>
            <a:r>
              <a:rPr lang="cs-CZ" altLang="cs-CZ" sz="2800" dirty="0"/>
              <a:t>by to </a:t>
            </a:r>
            <a:r>
              <a:rPr lang="cs-CZ" altLang="cs-CZ" sz="2800" dirty="0" smtClean="0"/>
              <a:t>větší časovou dotaci.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Zkoordinovat cvičení s </a:t>
            </a:r>
            <a:r>
              <a:rPr lang="cs-CZ" altLang="cs-CZ" sz="2800" dirty="0" smtClean="0"/>
              <a:t>předmětem „</a:t>
            </a:r>
            <a:r>
              <a:rPr lang="cs-CZ" altLang="cs-CZ" sz="2800" dirty="0"/>
              <a:t> Zobrazovací systémy</a:t>
            </a:r>
            <a:r>
              <a:rPr lang="cs-CZ" altLang="cs-CZ" sz="2800" dirty="0" smtClean="0"/>
              <a:t>“, aby studenti neřešili stejné úlohy.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Zvážit větší časovou dotaci předmětu. 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… kontakt </a:t>
            </a:r>
            <a:r>
              <a:rPr lang="cs-CZ" altLang="cs-CZ" sz="2800" dirty="0"/>
              <a:t>pro bližší informace: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szabo@fbmi.cvut.cz, Místnost: B504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401</TotalTime>
  <Words>178</Words>
  <Application>Microsoft Office PowerPoint</Application>
  <PresentationFormat>Širokoúhlá obrazovka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Zoltán Szabó</cp:lastModifiedBy>
  <cp:revision>28</cp:revision>
  <dcterms:created xsi:type="dcterms:W3CDTF">2016-10-24T11:40:37Z</dcterms:created>
  <dcterms:modified xsi:type="dcterms:W3CDTF">2017-01-30T10:19:28Z</dcterms:modified>
</cp:coreProperties>
</file>