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embeddedFontLst>
    <p:embeddedFont>
      <p:font typeface="Technika-Bold" panose="00000600000000000000" charset="-18"/>
      <p:regular r:id="rId10"/>
    </p:embeddedFont>
    <p:embeddedFont>
      <p:font typeface="Technika" panose="020B0604020202020204" charset="-18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43435" y="1804398"/>
            <a:ext cx="118135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17VMFJ Modelování fyzikálních jevů v prostředí  COMSOL </a:t>
            </a:r>
            <a:r>
              <a:rPr lang="cs-CZ" sz="4000" dirty="0" err="1" smtClean="0">
                <a:solidFill>
                  <a:srgbClr val="0070C0"/>
                </a:solidFill>
              </a:rPr>
              <a:t>Multiphysics</a:t>
            </a:r>
            <a:endParaRPr lang="cs-CZ" sz="4000" dirty="0" smtClean="0">
              <a:solidFill>
                <a:srgbClr val="0070C0"/>
              </a:solidFill>
            </a:endParaRPr>
          </a:p>
          <a:p>
            <a:pPr algn="ctr"/>
            <a:endParaRPr lang="cs-CZ" sz="4000" dirty="0" smtClean="0"/>
          </a:p>
          <a:p>
            <a:pPr algn="ctr"/>
            <a:r>
              <a:rPr lang="cs-CZ" sz="4000" smtClean="0"/>
              <a:t>2+0 </a:t>
            </a:r>
            <a:r>
              <a:rPr lang="cs-CZ" sz="4000" dirty="0" smtClean="0"/>
              <a:t>– z - </a:t>
            </a:r>
            <a:r>
              <a:rPr lang="cs-CZ" sz="4000" dirty="0"/>
              <a:t>2</a:t>
            </a:r>
            <a:r>
              <a:rPr lang="cs-CZ" sz="4000" dirty="0" smtClean="0"/>
              <a:t>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předměty V</a:t>
            </a:r>
            <a:endParaRPr lang="cs-CZ" sz="4000" dirty="0"/>
          </a:p>
          <a:p>
            <a:pPr algn="ctr"/>
            <a:endParaRPr lang="cs-CZ" sz="4000" dirty="0" smtClean="0"/>
          </a:p>
          <a:p>
            <a:pPr algn="ctr"/>
            <a:r>
              <a:rPr lang="cs-CZ" sz="4000" u="sng" dirty="0" smtClean="0"/>
              <a:t>Vrba, D.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Text: </a:t>
            </a:r>
          </a:p>
          <a:p>
            <a:pPr algn="just">
              <a:spcAft>
                <a:spcPts val="1200"/>
              </a:spcAft>
            </a:pPr>
            <a:r>
              <a:rPr lang="cs-CZ" sz="2400" dirty="0" smtClean="0"/>
              <a:t>Předmět </a:t>
            </a:r>
            <a:r>
              <a:rPr lang="cs-CZ" sz="2400" dirty="0"/>
              <a:t>si klade za cíl seznámit studenty s možnostmi, které nabízejí současné numerické simulátory fyzikálních jevů zejména v souvislosti s biomedicínským inženýrstvím. K těmto účelům </a:t>
            </a:r>
            <a:r>
              <a:rPr lang="cs-CZ" sz="2400" dirty="0" smtClean="0"/>
              <a:t>je </a:t>
            </a:r>
            <a:r>
              <a:rPr lang="cs-CZ" sz="2400" dirty="0"/>
              <a:t>využita softwarová platforma COMSOL </a:t>
            </a:r>
            <a:r>
              <a:rPr lang="cs-CZ" sz="2400" dirty="0" err="1"/>
              <a:t>Multiphysics</a:t>
            </a:r>
            <a:r>
              <a:rPr lang="cs-CZ" sz="2400" dirty="0"/>
              <a:t> umožňující provádět numerické simulace jednotlivých fyzikálních jevů i jejich kombinací.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Text: nejsou</a:t>
            </a:r>
          </a:p>
          <a:p>
            <a:pPr>
              <a:spcAft>
                <a:spcPts val="1200"/>
              </a:spcAft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Text:</a:t>
            </a:r>
          </a:p>
          <a:p>
            <a:pPr algn="just">
              <a:spcAft>
                <a:spcPts val="1200"/>
              </a:spcAft>
            </a:pPr>
            <a:r>
              <a:rPr lang="cs-CZ" altLang="cs-CZ" sz="2400" dirty="0" smtClean="0"/>
              <a:t>Po absolvování kurzu budou studenti schopni vytvořit robustní numerický model. To mimo jiné </a:t>
            </a:r>
            <a:r>
              <a:rPr lang="cs-CZ" sz="2400" dirty="0" smtClean="0"/>
              <a:t> </a:t>
            </a:r>
            <a:r>
              <a:rPr lang="cs-CZ" sz="2400" dirty="0"/>
              <a:t>zahrnuje vytvoření geometrie, nastavení materiálových vlastností a okrajových podmínek a v neposlední řadě volbu diferenciálních rovnic, způsob diskretizace výpočetní oblasti a zpracování výsledků. </a:t>
            </a:r>
            <a:r>
              <a:rPr lang="cs-CZ" sz="2400" dirty="0" smtClean="0"/>
              <a:t>Studenti pak budou schopni provádět výpočty v odvětvích biomedicínského inženýrství, kde se nejčastěji řeší problémy </a:t>
            </a:r>
            <a:r>
              <a:rPr lang="cs-CZ" sz="2400" dirty="0"/>
              <a:t>z elektrotechniky, termiky, mechaniky, chemie, akustiky a dynamiky tekutin. 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02023" y="3144921"/>
            <a:ext cx="113619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Text: </a:t>
            </a:r>
          </a:p>
          <a:p>
            <a:pPr algn="just">
              <a:spcAft>
                <a:spcPts val="1200"/>
              </a:spcAft>
            </a:pPr>
            <a:r>
              <a:rPr lang="cs-CZ" sz="2400" dirty="0" smtClean="0"/>
              <a:t>Získané </a:t>
            </a:r>
            <a:r>
              <a:rPr lang="cs-CZ" sz="2400" dirty="0"/>
              <a:t>znalosti </a:t>
            </a:r>
            <a:r>
              <a:rPr lang="cs-CZ" sz="2400" dirty="0" smtClean="0"/>
              <a:t>v oblasti numerického modelování si </a:t>
            </a:r>
            <a:r>
              <a:rPr lang="cs-CZ" sz="2400" dirty="0"/>
              <a:t>studenti vyzkouší aplikovat při návrhu jednotlivých částí přístrojů a zařízení.</a:t>
            </a:r>
            <a:endParaRPr lang="cs-CZ" altLang="cs-CZ" sz="2400" dirty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 </a:t>
            </a:r>
          </a:p>
          <a:p>
            <a:pPr>
              <a:spcAft>
                <a:spcPts val="1200"/>
              </a:spcAft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Text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Text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1741</TotalTime>
  <Words>146</Words>
  <Application>Microsoft Office PowerPoint</Application>
  <PresentationFormat>Širokoúhlá obrazovka</PresentationFormat>
  <Paragraphs>25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Technika-Bold</vt:lpstr>
      <vt:lpstr>Arial</vt:lpstr>
      <vt:lpstr>Technika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Uživatel systému Windows</cp:lastModifiedBy>
  <cp:revision>44</cp:revision>
  <dcterms:created xsi:type="dcterms:W3CDTF">2016-10-24T11:40:37Z</dcterms:created>
  <dcterms:modified xsi:type="dcterms:W3CDTF">2017-01-30T16:26:24Z</dcterms:modified>
</cp:coreProperties>
</file>