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17VSCH Semináře z chemie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0+2 – z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předměty 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smtClean="0"/>
              <a:t>Fílová, Z.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Procvičení probírané látky v předmětu 17PBBCHM Chemie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Znalost středoškolské chemie, fyziky a matematiky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9534" y="2583288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Orientace v probíraných celcích a schopnost využít tyto znalosti v problémových situacích.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Semináře – řešení problémových úloh z </a:t>
            </a:r>
            <a:r>
              <a:rPr lang="cs-CZ" altLang="cs-CZ" sz="2800" dirty="0" smtClean="0"/>
              <a:t>předmětu Chemie17PBBCHM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381</TotalTime>
  <Words>115</Words>
  <Application>Microsoft Office PowerPoint</Application>
  <PresentationFormat>Širokoúhlá obrazovka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41</cp:revision>
  <dcterms:created xsi:type="dcterms:W3CDTF">2016-10-24T11:40:37Z</dcterms:created>
  <dcterms:modified xsi:type="dcterms:W3CDTF">2017-01-26T09:45:37Z</dcterms:modified>
</cp:coreProperties>
</file>