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17VSFBCH Semináře z fyzikální chemie a biochemie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0+2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Fílová, Z.</a:t>
            </a:r>
            <a:r>
              <a:rPr lang="cs-CZ" sz="4000" dirty="0" smtClean="0"/>
              <a:t>, Horáčková, I., Strnadová, L.</a:t>
            </a:r>
            <a:r>
              <a:rPr lang="cs-CZ" sz="4000" u="sng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Procvičení probírané látky v předmětech biochemie a fyzikální chemie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Absolvování předmětu 17PBBCHM Chemie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Po absolvování předmětu by se měl student orientovat v probraných tématech a řešit v jejich rámci problémové situace. 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Semináře – řešení problémových úloh z </a:t>
            </a:r>
            <a:r>
              <a:rPr lang="cs-CZ" altLang="cs-CZ" sz="2800" smtClean="0"/>
              <a:t>předmětů </a:t>
            </a:r>
            <a:r>
              <a:rPr lang="cs-CZ" altLang="cs-CZ" sz="2800" smtClean="0"/>
              <a:t>17PBBFCH fyzikální </a:t>
            </a:r>
            <a:r>
              <a:rPr lang="cs-CZ" altLang="cs-CZ" sz="2800" dirty="0" smtClean="0"/>
              <a:t>chemie </a:t>
            </a:r>
            <a:r>
              <a:rPr lang="cs-CZ" altLang="cs-CZ" sz="2800" smtClean="0"/>
              <a:t>a </a:t>
            </a:r>
            <a:r>
              <a:rPr lang="cs-CZ" altLang="cs-CZ" sz="2800" smtClean="0"/>
              <a:t>17PBBBCH biochemie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398</TotalTime>
  <Words>136</Words>
  <Application>Microsoft Office PowerPoint</Application>
  <PresentationFormat>Širokoúhlá obrazovka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44</cp:revision>
  <dcterms:created xsi:type="dcterms:W3CDTF">2016-10-24T11:40:37Z</dcterms:created>
  <dcterms:modified xsi:type="dcterms:W3CDTF">2017-01-26T09:46:14Z</dcterms:modified>
</cp:coreProperties>
</file>