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" panose="020B0604020202020204" charset="-18"/>
      <p:regular r:id="rId10"/>
      <p:bold r:id="rId11"/>
      <p:italic r:id="rId12"/>
      <p:boldItalic r:id="rId13"/>
    </p:embeddedFont>
    <p:embeddedFont>
      <p:font typeface="Technika-Bold" panose="00000600000000000000" charset="-18"/>
      <p:regular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37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3435" y="1804398"/>
            <a:ext cx="1181357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17VSM a 17VSMP Semináře z matematiky</a:t>
            </a:r>
          </a:p>
          <a:p>
            <a:pPr algn="ctr"/>
            <a:endParaRPr lang="cs-CZ" sz="4000" dirty="0" smtClean="0"/>
          </a:p>
          <a:p>
            <a:pPr algn="ctr"/>
            <a:r>
              <a:rPr lang="cs-CZ" sz="4000" dirty="0" smtClean="0"/>
              <a:t>0+2 – z - </a:t>
            </a:r>
            <a:r>
              <a:rPr lang="cs-CZ" sz="4000" dirty="0"/>
              <a:t>2</a:t>
            </a:r>
            <a:r>
              <a:rPr lang="cs-CZ" sz="4000" dirty="0" smtClean="0"/>
              <a:t>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předměty V</a:t>
            </a:r>
            <a:endParaRPr lang="cs-CZ" sz="4000" dirty="0"/>
          </a:p>
          <a:p>
            <a:pPr algn="ctr"/>
            <a:endParaRPr lang="cs-CZ" sz="4000" dirty="0" smtClean="0"/>
          </a:p>
          <a:p>
            <a:pPr algn="ctr"/>
            <a:r>
              <a:rPr lang="cs-CZ" sz="4000" u="sng" dirty="0" err="1" smtClean="0"/>
              <a:t>Urzová</a:t>
            </a:r>
            <a:r>
              <a:rPr lang="cs-CZ" sz="4000" u="sng" dirty="0" smtClean="0"/>
              <a:t>, J</a:t>
            </a:r>
            <a:r>
              <a:rPr lang="cs-CZ" sz="4000" u="sng" dirty="0" smtClean="0"/>
              <a:t>.</a:t>
            </a:r>
            <a:r>
              <a:rPr lang="cs-CZ" sz="4000" dirty="0" smtClean="0"/>
              <a:t>, </a:t>
            </a:r>
            <a:r>
              <a:rPr lang="cs-CZ" sz="4000" dirty="0" smtClean="0"/>
              <a:t>Drbohlavová, L</a:t>
            </a:r>
            <a:r>
              <a:rPr lang="cs-CZ" sz="4000" dirty="0" smtClean="0"/>
              <a:t>.</a:t>
            </a:r>
            <a:r>
              <a:rPr lang="cs-CZ" sz="4000" u="sng" dirty="0" smtClean="0"/>
              <a:t>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Předmět je určen zejména pro ty studenty, kteří nemají vědomosti ze základů matematiky, potřebné pro pochopení výkladu témat v předmětu PBBLAD. Cílem předmětu je umožnit těmto studentům doplnit si chybějící vědomosti tak, aby byli schopni porozumět učivu, probíranému v povinných předmětech matematického základu (PBBLAD, PBBITP).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Alespoň minimální znalosti základů středoškolské matematiky.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Schopnost samostatně řešit úlohy, které jsou předpokladem pro pochopeni navazujících témat povinných předmětů a následně schopnost  řešit úlohy povinných předmětů.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2023" y="3144921"/>
            <a:ext cx="113619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V součinnosti s vyučujícím přizpůsobení formy procvičování  relevantních témat tak, aby cvičení bylo přínosem pro všechny studenty ve skupině. 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S ohledem na změnu koncepce výuky v povinných předmětech, kde se výrazně zvýšila jak procenta úspěšnosti studentů, tak také hodnocení,  doporučuji nahradit semináře spíše konzultacemi cílenými na konkrétní problematiku. Formou internetové komunikace, či video konferencí?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Pro </a:t>
            </a:r>
            <a:r>
              <a:rPr lang="cs-CZ" altLang="cs-CZ" sz="2800" dirty="0" err="1" smtClean="0"/>
              <a:t>reakreditaci</a:t>
            </a:r>
            <a:r>
              <a:rPr lang="cs-CZ" altLang="cs-CZ" sz="2800" dirty="0" smtClean="0"/>
              <a:t>  oboru bych spíše doporučila </a:t>
            </a:r>
            <a:r>
              <a:rPr lang="cs-CZ" altLang="cs-CZ" sz="2800" dirty="0" smtClean="0"/>
              <a:t>nový předmět, který by mohl být testovacím předmětem pro zamýšlenou inovaci povinných předmětů. Na základě zpětné vazby od studentů by se poté mohly získané zkušenosti využít v povinných předmětech.</a:t>
            </a:r>
            <a:r>
              <a:rPr lang="cs-CZ" altLang="cs-CZ" sz="2800" dirty="0" smtClean="0"/>
              <a:t>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406</TotalTime>
  <Words>266</Words>
  <Application>Microsoft Office PowerPoint</Application>
  <PresentationFormat>Vlastní</PresentationFormat>
  <Paragraphs>21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Technika</vt:lpstr>
      <vt:lpstr>Technika-Bold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KPO</cp:lastModifiedBy>
  <cp:revision>46</cp:revision>
  <dcterms:created xsi:type="dcterms:W3CDTF">2016-10-24T11:40:37Z</dcterms:created>
  <dcterms:modified xsi:type="dcterms:W3CDTF">2017-01-30T02:11:06Z</dcterms:modified>
</cp:coreProperties>
</file>