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</p:sldIdLst>
  <p:sldSz cx="12192000" cy="6858000"/>
  <p:notesSz cx="6858000" cy="9144000"/>
  <p:embeddedFontLst>
    <p:embeddedFont>
      <p:font typeface="Technika" panose="020B0604020202020204" charset="0"/>
      <p:regular r:id="rId8"/>
      <p:bold r:id="rId9"/>
      <p:italic r:id="rId10"/>
      <p:boldItalic r:id="rId11"/>
    </p:embeddedFont>
    <p:embeddedFont>
      <p:font typeface="Technika-Bold" panose="00000600000000000000" charset="0"/>
      <p:regular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4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43435" y="1804398"/>
            <a:ext cx="1181357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17VTEP Teoretická elektrotechnika </a:t>
            </a:r>
            <a:r>
              <a:rPr lang="cs-CZ" sz="4000" smtClean="0">
                <a:solidFill>
                  <a:srgbClr val="0070C0"/>
                </a:solidFill>
              </a:rPr>
              <a:t>- praktika</a:t>
            </a:r>
            <a:endParaRPr lang="cs-CZ" sz="4000" dirty="0" smtClean="0">
              <a:solidFill>
                <a:srgbClr val="0070C0"/>
              </a:solidFill>
            </a:endParaRPr>
          </a:p>
          <a:p>
            <a:pPr algn="ctr"/>
            <a:endParaRPr lang="cs-CZ" sz="4000" dirty="0" smtClean="0"/>
          </a:p>
          <a:p>
            <a:pPr algn="ctr"/>
            <a:r>
              <a:rPr lang="cs-CZ" sz="4000" dirty="0" smtClean="0"/>
              <a:t>0+2 – z - </a:t>
            </a:r>
            <a:r>
              <a:rPr lang="cs-CZ" sz="4000" dirty="0"/>
              <a:t>2</a:t>
            </a:r>
            <a:r>
              <a:rPr lang="cs-CZ" sz="4000" dirty="0" smtClean="0"/>
              <a:t>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předměty V</a:t>
            </a:r>
            <a:endParaRPr lang="cs-CZ" sz="4000" dirty="0"/>
          </a:p>
          <a:p>
            <a:pPr algn="ctr"/>
            <a:endParaRPr lang="cs-CZ" sz="4000" dirty="0" smtClean="0"/>
          </a:p>
          <a:p>
            <a:pPr algn="ctr"/>
            <a:r>
              <a:rPr lang="cs-CZ" sz="4000" u="sng" dirty="0" smtClean="0"/>
              <a:t>Matějka, R.</a:t>
            </a:r>
            <a:r>
              <a:rPr lang="cs-CZ" sz="4000" dirty="0" smtClean="0"/>
              <a:t>, Štěpanovská, J.</a:t>
            </a:r>
            <a:r>
              <a:rPr lang="cs-CZ" sz="4000" u="sng" dirty="0" smtClean="0"/>
              <a:t>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Praktické cvičení k předmětu teoretická elektronika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zapojení základních obvodů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měření v obvodech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ověření zapojení výpočtem – zohlednění tolerancí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základy práce s laboratorní technikou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Středoškolské znalosti z oblasti fyziky – elektroniky</a:t>
            </a:r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základní praktické návyky v oblasti elektrotechniky pro další studium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2023" y="3144921"/>
            <a:ext cx="1136192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Model studentů se rozdělil na tři skupiny: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cs-CZ" altLang="cs-CZ" sz="2800" dirty="0" smtClean="0"/>
              <a:t>zájemce o obor – kteří bez problému zvládají a předmět má pro ně minimální přínos, ale vyzkouší si </a:t>
            </a:r>
            <a:r>
              <a:rPr lang="cs-CZ" altLang="cs-CZ" sz="2800" dirty="0" err="1" smtClean="0"/>
              <a:t>lab</a:t>
            </a:r>
            <a:r>
              <a:rPr lang="cs-CZ" altLang="cs-CZ" sz="2800" dirty="0" smtClean="0"/>
              <a:t>. přístroje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cs-CZ" altLang="cs-CZ" sz="2800" dirty="0" smtClean="0"/>
              <a:t>doučování – studenti bez znalostí, u kterých bylo vidět pozitivní dopad ve 3 ročníku v PNK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cs-CZ" altLang="cs-CZ" sz="2800" dirty="0" smtClean="0"/>
              <a:t>ti co si předmět zapíší pro získání 2 kreditů pro postup do dalšího ročníku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385</TotalTime>
  <Words>166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Technika</vt:lpstr>
      <vt:lpstr>Technika-Bold</vt:lpstr>
      <vt:lpstr>Arial</vt:lpstr>
      <vt:lpstr>Motiv Office</vt:lpstr>
      <vt:lpstr>Pedagogická konference oboru Biomedicínský technik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Roman Matějka</cp:lastModifiedBy>
  <cp:revision>40</cp:revision>
  <dcterms:created xsi:type="dcterms:W3CDTF">2016-10-24T11:40:37Z</dcterms:created>
  <dcterms:modified xsi:type="dcterms:W3CDTF">2017-01-30T19:33:49Z</dcterms:modified>
</cp:coreProperties>
</file>