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embeddedFontLst>
    <p:embeddedFont>
      <p:font typeface="Technika-Bold" panose="00000800000000000000" pitchFamily="50" charset="-18"/>
      <p:bold r:id="rId10"/>
    </p:embeddedFont>
    <p:embeddedFont>
      <p:font typeface="Technika" panose="00000500000000000000" pitchFamily="2" charset="-18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43435" y="1804398"/>
            <a:ext cx="1181357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17VUBMI Úvod do biomedicínského inženýrství</a:t>
            </a:r>
          </a:p>
          <a:p>
            <a:pPr algn="ctr"/>
            <a:endParaRPr lang="cs-CZ" sz="4000" dirty="0" smtClean="0"/>
          </a:p>
          <a:p>
            <a:pPr algn="ctr"/>
            <a:r>
              <a:rPr lang="cs-CZ" sz="4000" dirty="0"/>
              <a:t>1</a:t>
            </a:r>
            <a:r>
              <a:rPr lang="cs-CZ" sz="4000" dirty="0" smtClean="0"/>
              <a:t>+1 – z - </a:t>
            </a:r>
            <a:r>
              <a:rPr lang="cs-CZ" sz="4000" dirty="0"/>
              <a:t>2</a:t>
            </a:r>
            <a:r>
              <a:rPr lang="cs-CZ" sz="4000" dirty="0" smtClean="0"/>
              <a:t>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předměty V</a:t>
            </a:r>
            <a:endParaRPr lang="cs-CZ" sz="4000" dirty="0"/>
          </a:p>
          <a:p>
            <a:pPr algn="ctr"/>
            <a:endParaRPr lang="cs-CZ" sz="4000" dirty="0" smtClean="0"/>
          </a:p>
          <a:p>
            <a:pPr algn="ctr"/>
            <a:r>
              <a:rPr lang="cs-CZ" sz="4000" u="sng" dirty="0" smtClean="0"/>
              <a:t>Hozman, J.</a:t>
            </a:r>
            <a:r>
              <a:rPr lang="cs-CZ" sz="4000" dirty="0" smtClean="0"/>
              <a:t>, Volf, </a:t>
            </a:r>
            <a:r>
              <a:rPr lang="cs-CZ" sz="4000" dirty="0"/>
              <a:t>P</a:t>
            </a:r>
            <a:r>
              <a:rPr lang="cs-CZ" sz="4000" dirty="0" smtClean="0"/>
              <a:t>., Strunina, S.</a:t>
            </a:r>
            <a:r>
              <a:rPr lang="cs-CZ" sz="4000" u="sng" dirty="0" smtClean="0"/>
              <a:t>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800" dirty="0" smtClean="0"/>
              <a:t>zajistit motivaci pro studium relevantních předmětů,</a:t>
            </a:r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800" dirty="0"/>
              <a:t>n</a:t>
            </a:r>
            <a:r>
              <a:rPr lang="cs-CZ" altLang="cs-CZ" sz="2800" dirty="0" smtClean="0"/>
              <a:t>aučit orientaci v členění </a:t>
            </a:r>
            <a:r>
              <a:rPr lang="cs-CZ" altLang="cs-CZ" sz="2800" dirty="0"/>
              <a:t>zdravotnických elektrických přístrojů (ZEP</a:t>
            </a:r>
            <a:r>
              <a:rPr lang="cs-CZ" altLang="cs-CZ" sz="2800" dirty="0" smtClean="0"/>
              <a:t>),</a:t>
            </a:r>
            <a:endParaRPr lang="cs-CZ" altLang="cs-CZ" sz="2800" dirty="0"/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800" dirty="0"/>
              <a:t>n</a:t>
            </a:r>
            <a:r>
              <a:rPr lang="cs-CZ" altLang="cs-CZ" sz="2800" dirty="0" smtClean="0"/>
              <a:t>aučit rozpoznávat </a:t>
            </a:r>
            <a:r>
              <a:rPr lang="cs-CZ" altLang="cs-CZ" sz="2800" dirty="0"/>
              <a:t>základní a nejčastější ZEP,</a:t>
            </a:r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800" dirty="0"/>
              <a:t>n</a:t>
            </a:r>
            <a:r>
              <a:rPr lang="cs-CZ" altLang="cs-CZ" sz="2800" dirty="0" smtClean="0"/>
              <a:t>aučit pouze základním principům </a:t>
            </a:r>
            <a:r>
              <a:rPr lang="cs-CZ" altLang="cs-CZ" sz="2800" dirty="0"/>
              <a:t>a </a:t>
            </a:r>
            <a:r>
              <a:rPr lang="cs-CZ" altLang="cs-CZ" sz="2800" dirty="0" smtClean="0"/>
              <a:t>účelu </a:t>
            </a:r>
            <a:r>
              <a:rPr lang="cs-CZ" altLang="cs-CZ" sz="2800" dirty="0"/>
              <a:t>základních a nejčastějších ZEP,</a:t>
            </a:r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800" dirty="0"/>
              <a:t>n</a:t>
            </a:r>
            <a:r>
              <a:rPr lang="cs-CZ" altLang="cs-CZ" sz="2800" dirty="0" smtClean="0"/>
              <a:t>aučit popsat </a:t>
            </a:r>
            <a:r>
              <a:rPr lang="cs-CZ" altLang="cs-CZ" sz="2800" dirty="0"/>
              <a:t>základní a nejčastější provedení </a:t>
            </a:r>
            <a:r>
              <a:rPr lang="cs-CZ" altLang="cs-CZ" sz="2800" dirty="0" smtClean="0"/>
              <a:t>ZEP,</a:t>
            </a:r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800" dirty="0"/>
              <a:t>m</a:t>
            </a:r>
            <a:r>
              <a:rPr lang="cs-CZ" altLang="cs-CZ" sz="2800" dirty="0" smtClean="0"/>
              <a:t>otivovat a částečně připravit pro řízenou odbornou praxi.</a:t>
            </a:r>
            <a:endParaRPr lang="cs-CZ" altLang="cs-CZ" sz="2800" dirty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Vzhledem k tomu, že se jedná o V předmět na začátku studia, tak nejsou stanoveny žádné vstupní požadavky.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Po absolvová</a:t>
            </a:r>
            <a:r>
              <a:rPr lang="cs-CZ" altLang="cs-CZ" sz="2800" dirty="0" smtClean="0"/>
              <a:t>ní předmětu budou studenti schopni:</a:t>
            </a:r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800" dirty="0" smtClean="0"/>
              <a:t>orientovat se v celé šíři zdravotnických elektrických přístrojů (ZEP) z hlediska členění,</a:t>
            </a:r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800" dirty="0" smtClean="0"/>
              <a:t>rozpoznat základní a nejčastější ZEP,</a:t>
            </a:r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800" dirty="0" smtClean="0"/>
              <a:t>znát pouze základní principy a účel základních a nejčastějších ZEP,</a:t>
            </a:r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800" dirty="0" smtClean="0"/>
              <a:t>popsat základní a nejčastější provedení ZEP.</a:t>
            </a:r>
          </a:p>
          <a:p>
            <a:pPr marL="457200" indent="-457200">
              <a:spcAft>
                <a:spcPts val="1200"/>
              </a:spcAft>
              <a:buFontTx/>
              <a:buChar char="-"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02023" y="3144921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Jedná se o nově zavedený předmět, který se ještě nevyučoval a byl zaveden na základě ankety studentů.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Jedná se o volitelný předmět na začátku studia a tudíž není možné stanovovat jakékoli podmínky.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Jako volitelný předmět ponechat.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393</TotalTime>
  <Words>247</Words>
  <Application>Microsoft Office PowerPoint</Application>
  <PresentationFormat>Širokoúhlá obrazovka</PresentationFormat>
  <Paragraphs>31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Technika-Bold</vt:lpstr>
      <vt:lpstr>Technika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Uzivatel</cp:lastModifiedBy>
  <cp:revision>41</cp:revision>
  <dcterms:created xsi:type="dcterms:W3CDTF">2016-10-24T11:40:37Z</dcterms:created>
  <dcterms:modified xsi:type="dcterms:W3CDTF">2017-05-14T16:13:03Z</dcterms:modified>
</cp:coreProperties>
</file>