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72" r:id="rId1"/>
  </p:sldMasterIdLst>
  <p:sldIdLst>
    <p:sldId id="256" r:id="rId2"/>
    <p:sldId id="257" r:id="rId3"/>
    <p:sldId id="260" r:id="rId4"/>
    <p:sldId id="261" r:id="rId5"/>
    <p:sldId id="258" r:id="rId6"/>
    <p:sldId id="263" r:id="rId7"/>
  </p:sldIdLst>
  <p:sldSz cx="12192000" cy="6858000"/>
  <p:notesSz cx="6858000" cy="9144000"/>
  <p:embeddedFontLst>
    <p:embeddedFont>
      <p:font typeface="Technika-Bold" panose="00000600000000000000" charset="-18"/>
      <p:regular r:id="rId8"/>
    </p:embeddedFont>
    <p:embeddedFont>
      <p:font typeface="Technika" panose="020B0604020202020204" charset="-18"/>
      <p:regular r:id="rId9"/>
      <p:bold r:id="rId10"/>
      <p:italic r:id="rId11"/>
      <p:boldItalic r:id="rId12"/>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9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123" d="100"/>
          <a:sy n="123" d="100"/>
        </p:scale>
        <p:origin x="-114" y="-3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pic>
        <p:nvPicPr>
          <p:cNvPr id="4" name="Obrázek 3"/>
          <p:cNvPicPr>
            <a:picLocks noChangeAspect="1"/>
          </p:cNvPicPr>
          <p:nvPr userDrawn="1"/>
        </p:nvPicPr>
        <p:blipFill rotWithShape="1">
          <a:blip r:embed="rId2" cstate="print">
            <a:extLst>
              <a:ext uri="{28A0092B-C50C-407E-A947-70E740481C1C}">
                <a14:useLocalDpi xmlns:a14="http://schemas.microsoft.com/office/drawing/2010/main" val="0"/>
              </a:ext>
            </a:extLst>
          </a:blip>
          <a:srcRect t="15751" b="9234"/>
          <a:stretch/>
        </p:blipFill>
        <p:spPr>
          <a:xfrm>
            <a:off x="0" y="0"/>
            <a:ext cx="12192000" cy="6858000"/>
          </a:xfrm>
          <a:prstGeom prst="rect">
            <a:avLst/>
          </a:prstGeom>
        </p:spPr>
      </p:pic>
      <p:sp>
        <p:nvSpPr>
          <p:cNvPr id="2" name="Title 1"/>
          <p:cNvSpPr>
            <a:spLocks noGrp="1"/>
          </p:cNvSpPr>
          <p:nvPr>
            <p:ph type="ctrTitle" hasCustomPrompt="1"/>
          </p:nvPr>
        </p:nvSpPr>
        <p:spPr>
          <a:xfrm>
            <a:off x="1464730" y="1800000"/>
            <a:ext cx="10315592" cy="1446663"/>
          </a:xfrm>
        </p:spPr>
        <p:txBody>
          <a:bodyPr anchor="t"/>
          <a:lstStyle>
            <a:lvl1pPr algn="l">
              <a:defRPr lang="cs-CZ" sz="4800" b="1" i="0" u="none" strike="noStrike" kern="4800" baseline="0" smtClean="0">
                <a:solidFill>
                  <a:schemeClr val="bg1"/>
                </a:solidFill>
                <a:latin typeface="Technika-Bold" panose="00000600000000000000" pitchFamily="50" charset="-18"/>
              </a:defRPr>
            </a:lvl1pPr>
          </a:lstStyle>
          <a:p>
            <a:r>
              <a:rPr lang="cs-CZ" sz="4800" b="1" i="0" u="none" strike="noStrike" baseline="0" dirty="0">
                <a:latin typeface="Technika-Bold" panose="00000600000000000000" pitchFamily="50" charset="-18"/>
              </a:rPr>
              <a:t>TITUL PREZENTACE</a:t>
            </a:r>
            <a:br>
              <a:rPr lang="cs-CZ" sz="4800" b="1" i="0" u="none" strike="noStrike" baseline="0" dirty="0">
                <a:latin typeface="Technika-Bold" panose="00000600000000000000" pitchFamily="50" charset="-18"/>
              </a:rPr>
            </a:br>
            <a:r>
              <a:rPr lang="cs-CZ" sz="4800" b="1" i="0" u="none" strike="noStrike" baseline="0" dirty="0">
                <a:latin typeface="Technika-Bold" panose="00000600000000000000" pitchFamily="50" charset="-18"/>
              </a:rPr>
              <a:t>PODTITUL</a:t>
            </a:r>
            <a:endParaRPr lang="en-US" dirty="0"/>
          </a:p>
        </p:txBody>
      </p:sp>
      <p:sp>
        <p:nvSpPr>
          <p:cNvPr id="3" name="Subtitle 2"/>
          <p:cNvSpPr>
            <a:spLocks noGrp="1"/>
          </p:cNvSpPr>
          <p:nvPr>
            <p:ph type="subTitle" idx="1" hasCustomPrompt="1"/>
          </p:nvPr>
        </p:nvSpPr>
        <p:spPr>
          <a:xfrm>
            <a:off x="1464728" y="3441731"/>
            <a:ext cx="10315591" cy="1771721"/>
          </a:xfrm>
        </p:spPr>
        <p:txBody>
          <a:bodyPr/>
          <a:lstStyle>
            <a:lvl1pPr marL="0" indent="0" algn="l">
              <a:buNone/>
              <a:defRPr lang="cs-CZ" sz="2400" b="1" i="0" u="none" strike="noStrike" kern="2800" baseline="0" smtClean="0">
                <a:solidFill>
                  <a:schemeClr val="bg1"/>
                </a:solidFill>
                <a:latin typeface="Technika-Bold" panose="00000600000000000000" pitchFamily="50" charset="-18"/>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cs-CZ" dirty="0"/>
              <a:t>NÁZEV FAKULTY A PRACOVIŠTĚ</a:t>
            </a:r>
            <a:r>
              <a:rPr lang="en-US" dirty="0"/>
              <a:t/>
            </a:r>
            <a:br>
              <a:rPr lang="en-US" dirty="0"/>
            </a:br>
            <a:r>
              <a:rPr lang="cs-CZ" dirty="0"/>
              <a:t>AUTOR/TITUL JMÉNO PŘÍJMENÍ</a:t>
            </a:r>
            <a:r>
              <a:rPr lang="en-US" dirty="0"/>
              <a:t/>
            </a:r>
            <a:br>
              <a:rPr lang="en-US" dirty="0"/>
            </a:br>
            <a:r>
              <a:rPr lang="cs-CZ" dirty="0"/>
              <a:t>DATUM</a:t>
            </a:r>
          </a:p>
        </p:txBody>
      </p:sp>
      <p:pic>
        <p:nvPicPr>
          <p:cNvPr id="5" name="Obrázek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60005" y="360000"/>
            <a:ext cx="2362577" cy="1152000"/>
          </a:xfrm>
          <a:prstGeom prst="rect">
            <a:avLst/>
          </a:prstGeom>
        </p:spPr>
      </p:pic>
    </p:spTree>
    <p:extLst>
      <p:ext uri="{BB962C8B-B14F-4D97-AF65-F5344CB8AC3E}">
        <p14:creationId xmlns:p14="http://schemas.microsoft.com/office/powerpoint/2010/main" val="149790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Úvodní snímek">
    <p:spTree>
      <p:nvGrpSpPr>
        <p:cNvPr id="1" name=""/>
        <p:cNvGrpSpPr/>
        <p:nvPr/>
      </p:nvGrpSpPr>
      <p:grpSpPr>
        <a:xfrm>
          <a:off x="0" y="0"/>
          <a:ext cx="0" cy="0"/>
          <a:chOff x="0" y="0"/>
          <a:chExt cx="0" cy="0"/>
        </a:xfrm>
      </p:grpSpPr>
      <p:pic>
        <p:nvPicPr>
          <p:cNvPr id="5" name="Obrázek 4"/>
          <p:cNvPicPr>
            <a:picLocks noChangeAspect="1"/>
          </p:cNvPicPr>
          <p:nvPr userDrawn="1"/>
        </p:nvPicPr>
        <p:blipFill rotWithShape="1">
          <a:blip r:embed="rId2" cstate="print">
            <a:extLst>
              <a:ext uri="{28A0092B-C50C-407E-A947-70E740481C1C}">
                <a14:useLocalDpi xmlns:a14="http://schemas.microsoft.com/office/drawing/2010/main" val="0"/>
              </a:ext>
            </a:extLst>
          </a:blip>
          <a:srcRect t="15751" b="9234"/>
          <a:stretch/>
        </p:blipFill>
        <p:spPr>
          <a:xfrm>
            <a:off x="0" y="0"/>
            <a:ext cx="12192000" cy="6858000"/>
          </a:xfrm>
          <a:prstGeom prst="rect">
            <a:avLst/>
          </a:prstGeom>
        </p:spPr>
      </p:pic>
      <p:pic>
        <p:nvPicPr>
          <p:cNvPr id="7" name="Picture 2" descr="https://www.email.cz/download/i/J_cdaADwWifiayZrAXd9jpkdWor_gYe_4QlhA3zsTzSB0jpv76wY4UUYT-LRJNvubDBn-to/logo_cvut.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60000" y="360006"/>
            <a:ext cx="2361064" cy="1152131"/>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a:spLocks noGrp="1"/>
          </p:cNvSpPr>
          <p:nvPr>
            <p:ph type="ctrTitle" hasCustomPrompt="1"/>
          </p:nvPr>
        </p:nvSpPr>
        <p:spPr>
          <a:xfrm>
            <a:off x="1464730" y="1800000"/>
            <a:ext cx="10315592" cy="1446663"/>
          </a:xfrm>
        </p:spPr>
        <p:txBody>
          <a:bodyPr anchor="t"/>
          <a:lstStyle>
            <a:lvl1pPr algn="l">
              <a:defRPr lang="cs-CZ" sz="4800" b="1" i="0" u="none" strike="noStrike" kern="4800" baseline="0" smtClean="0">
                <a:solidFill>
                  <a:schemeClr val="tx1"/>
                </a:solidFill>
                <a:latin typeface="Technika-Bold" panose="00000600000000000000" pitchFamily="50" charset="-18"/>
              </a:defRPr>
            </a:lvl1pPr>
          </a:lstStyle>
          <a:p>
            <a:r>
              <a:rPr lang="cs-CZ" sz="4800" b="1" i="0" u="none" strike="noStrike" baseline="0" dirty="0">
                <a:latin typeface="Technika-Bold" panose="00000600000000000000" pitchFamily="50" charset="-18"/>
              </a:rPr>
              <a:t>TITUL PREZENTACE</a:t>
            </a:r>
            <a:br>
              <a:rPr lang="cs-CZ" sz="4800" b="1" i="0" u="none" strike="noStrike" baseline="0" dirty="0">
                <a:latin typeface="Technika-Bold" panose="00000600000000000000" pitchFamily="50" charset="-18"/>
              </a:rPr>
            </a:br>
            <a:r>
              <a:rPr lang="cs-CZ" sz="4800" b="1" i="0" u="none" strike="noStrike" baseline="0" dirty="0">
                <a:latin typeface="Technika-Bold" panose="00000600000000000000" pitchFamily="50" charset="-18"/>
              </a:rPr>
              <a:t>PODTITUL</a:t>
            </a:r>
            <a:endParaRPr lang="en-US" dirty="0"/>
          </a:p>
        </p:txBody>
      </p:sp>
      <p:sp>
        <p:nvSpPr>
          <p:cNvPr id="9" name="Subtitle 2"/>
          <p:cNvSpPr>
            <a:spLocks noGrp="1"/>
          </p:cNvSpPr>
          <p:nvPr>
            <p:ph type="subTitle" idx="1" hasCustomPrompt="1"/>
          </p:nvPr>
        </p:nvSpPr>
        <p:spPr>
          <a:xfrm>
            <a:off x="1464728" y="3441731"/>
            <a:ext cx="10315591" cy="1771721"/>
          </a:xfrm>
        </p:spPr>
        <p:txBody>
          <a:bodyPr/>
          <a:lstStyle>
            <a:lvl1pPr marL="0" indent="0" algn="l">
              <a:buNone/>
              <a:defRPr lang="cs-CZ" sz="2400" b="1" i="0" u="none" strike="noStrike" kern="2800" baseline="0" smtClean="0">
                <a:solidFill>
                  <a:schemeClr val="tx1"/>
                </a:solidFill>
                <a:latin typeface="Technika-Bold" panose="00000600000000000000" pitchFamily="50" charset="-18"/>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cs-CZ" dirty="0"/>
              <a:t>NÁZEV FAKULTY A PRACOVIŠTĚ</a:t>
            </a:r>
            <a:r>
              <a:rPr lang="en-US" dirty="0"/>
              <a:t/>
            </a:r>
            <a:br>
              <a:rPr lang="en-US" dirty="0"/>
            </a:br>
            <a:r>
              <a:rPr lang="cs-CZ" dirty="0"/>
              <a:t>AUTOR/TITUL JMÉNO PŘÍJMENÍ</a:t>
            </a:r>
            <a:r>
              <a:rPr lang="en-US" dirty="0"/>
              <a:t/>
            </a:r>
            <a:br>
              <a:rPr lang="en-US" dirty="0"/>
            </a:br>
            <a:r>
              <a:rPr lang="cs-CZ" dirty="0"/>
              <a:t>DATUM</a:t>
            </a:r>
          </a:p>
        </p:txBody>
      </p:sp>
    </p:spTree>
    <p:extLst>
      <p:ext uri="{BB962C8B-B14F-4D97-AF65-F5344CB8AC3E}">
        <p14:creationId xmlns:p14="http://schemas.microsoft.com/office/powerpoint/2010/main" val="1057167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2597" y="1800000"/>
            <a:ext cx="10365226" cy="1087934"/>
          </a:xfrm>
        </p:spPr>
        <p:txBody>
          <a:bodyPr anchor="t"/>
          <a:lstStyle>
            <a:lvl1pPr>
              <a:defRPr sz="2800" kern="2800" baseline="0">
                <a:latin typeface="Technika-Bold" panose="00000600000000000000" pitchFamily="50" charset="-18"/>
              </a:defRPr>
            </a:lvl1pPr>
          </a:lstStyle>
          <a:p>
            <a:r>
              <a:rPr lang="cs-CZ" dirty="0"/>
              <a:t>PODTITUL</a:t>
            </a:r>
            <a:endParaRPr lang="en-US" dirty="0"/>
          </a:p>
        </p:txBody>
      </p:sp>
      <p:sp>
        <p:nvSpPr>
          <p:cNvPr id="3" name="Content Placeholder 2"/>
          <p:cNvSpPr>
            <a:spLocks noGrp="1"/>
          </p:cNvSpPr>
          <p:nvPr>
            <p:ph idx="1" hasCustomPrompt="1"/>
          </p:nvPr>
        </p:nvSpPr>
        <p:spPr>
          <a:xfrm>
            <a:off x="1462594" y="3059766"/>
            <a:ext cx="10365223" cy="3412286"/>
          </a:xfrm>
        </p:spPr>
        <p:txBody>
          <a:bodyPr>
            <a:normAutofit/>
          </a:bodyPr>
          <a:lstStyle>
            <a:lvl1pPr marL="0" indent="0">
              <a:buNone/>
              <a:defRPr sz="2000" kern="3000" baseline="0">
                <a:latin typeface="Technika-Bold" panose="00000600000000000000" pitchFamily="50" charset="-18"/>
              </a:defRPr>
            </a:lvl1pPr>
          </a:lstStyle>
          <a:p>
            <a:pPr lvl="0"/>
            <a:r>
              <a:rPr lang="cs-CZ" dirty="0"/>
              <a:t>VLOŽIT TEXT</a:t>
            </a:r>
            <a:endParaRPr lang="en-US" dirty="0"/>
          </a:p>
        </p:txBody>
      </p:sp>
    </p:spTree>
    <p:extLst>
      <p:ext uri="{BB962C8B-B14F-4D97-AF65-F5344CB8AC3E}">
        <p14:creationId xmlns:p14="http://schemas.microsoft.com/office/powerpoint/2010/main" val="276848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obrázek">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1567543" y="1800000"/>
            <a:ext cx="10262129" cy="4702629"/>
          </a:xfrm>
        </p:spPr>
        <p:txBody>
          <a:bodyPr>
            <a:normAutofit/>
          </a:bodyPr>
          <a:lstStyle>
            <a:lvl1pPr marL="0" indent="0">
              <a:buNone/>
              <a:defRPr sz="2000" kern="3000" baseline="0">
                <a:latin typeface="Technika-Bold" panose="00000600000000000000" pitchFamily="50" charset="-18"/>
              </a:defRPr>
            </a:lvl1pPr>
          </a:lstStyle>
          <a:p>
            <a:pPr lvl="0"/>
            <a:r>
              <a:rPr lang="cs-CZ" dirty="0"/>
              <a:t>VLOŽIT OBRÁZEK</a:t>
            </a:r>
            <a:endParaRPr lang="en-US" dirty="0"/>
          </a:p>
        </p:txBody>
      </p:sp>
    </p:spTree>
    <p:extLst>
      <p:ext uri="{BB962C8B-B14F-4D97-AF65-F5344CB8AC3E}">
        <p14:creationId xmlns:p14="http://schemas.microsoft.com/office/powerpoint/2010/main" val="1234199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brázek">
    <p:spTree>
      <p:nvGrpSpPr>
        <p:cNvPr id="1" name=""/>
        <p:cNvGrpSpPr/>
        <p:nvPr/>
      </p:nvGrpSpPr>
      <p:grpSpPr>
        <a:xfrm>
          <a:off x="0" y="0"/>
          <a:ext cx="0" cy="0"/>
          <a:chOff x="0" y="0"/>
          <a:chExt cx="0" cy="0"/>
        </a:xfrm>
      </p:grpSpPr>
      <p:sp>
        <p:nvSpPr>
          <p:cNvPr id="4" name="Obdélník 3"/>
          <p:cNvSpPr/>
          <p:nvPr userDrawn="1"/>
        </p:nvSpPr>
        <p:spPr>
          <a:xfrm>
            <a:off x="2756854" y="368300"/>
            <a:ext cx="9184943" cy="1228488"/>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cs-CZ" sz="1800"/>
          </a:p>
        </p:txBody>
      </p:sp>
      <p:sp>
        <p:nvSpPr>
          <p:cNvPr id="3" name="Content Placeholder 2"/>
          <p:cNvSpPr>
            <a:spLocks noGrp="1"/>
          </p:cNvSpPr>
          <p:nvPr>
            <p:ph idx="1" hasCustomPrompt="1"/>
          </p:nvPr>
        </p:nvSpPr>
        <p:spPr>
          <a:xfrm>
            <a:off x="360000" y="360000"/>
            <a:ext cx="11473200" cy="6138000"/>
          </a:xfrm>
        </p:spPr>
        <p:txBody>
          <a:bodyPr>
            <a:normAutofit/>
          </a:bodyPr>
          <a:lstStyle>
            <a:lvl1pPr marL="0" indent="0" algn="ctr">
              <a:buNone/>
              <a:defRPr sz="2000" kern="3000" baseline="0">
                <a:latin typeface="Technika-Bold" panose="00000600000000000000" pitchFamily="50" charset="-18"/>
              </a:defRPr>
            </a:lvl1pPr>
          </a:lstStyle>
          <a:p>
            <a:pPr lvl="0"/>
            <a:r>
              <a:rPr lang="cs-CZ" dirty="0"/>
              <a:t>VLOŽIT OBRÁZEK</a:t>
            </a:r>
            <a:endParaRPr lang="en-US" dirty="0"/>
          </a:p>
        </p:txBody>
      </p:sp>
    </p:spTree>
    <p:extLst>
      <p:ext uri="{BB962C8B-B14F-4D97-AF65-F5344CB8AC3E}">
        <p14:creationId xmlns:p14="http://schemas.microsoft.com/office/powerpoint/2010/main" val="142073347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5713" y="1421067"/>
            <a:ext cx="10515600" cy="1325563"/>
          </a:xfrm>
          <a:prstGeom prst="rect">
            <a:avLst/>
          </a:prstGeom>
        </p:spPr>
        <p:txBody>
          <a:bodyPr vert="horz" lIns="91440" tIns="45720" rIns="91440" bIns="45720" rtlCol="0" anchor="ctr">
            <a:normAutofit/>
          </a:bodyPr>
          <a:lstStyle/>
          <a:p>
            <a:r>
              <a:rPr lang="cs-CZ" dirty="0"/>
              <a:t>Kliknutím lze upravit styl.</a:t>
            </a:r>
            <a:endParaRPr lang="en-US" dirty="0"/>
          </a:p>
        </p:txBody>
      </p:sp>
      <p:sp>
        <p:nvSpPr>
          <p:cNvPr id="3" name="Text Placeholder 2"/>
          <p:cNvSpPr>
            <a:spLocks noGrp="1"/>
          </p:cNvSpPr>
          <p:nvPr>
            <p:ph type="body" idx="1"/>
          </p:nvPr>
        </p:nvSpPr>
        <p:spPr>
          <a:xfrm>
            <a:off x="1455713" y="2746628"/>
            <a:ext cx="10515600" cy="3944938"/>
          </a:xfrm>
          <a:prstGeom prst="rect">
            <a:avLst/>
          </a:prstGeom>
        </p:spPr>
        <p:txBody>
          <a:bodyPr vert="horz" lIns="91440" tIns="45720" rIns="91440" bIns="45720" rtlCol="0">
            <a:normAutofit/>
          </a:bodyPr>
          <a:lstStyle/>
          <a:p>
            <a:pPr lvl="0"/>
            <a:r>
              <a:rPr lang="cs-CZ" dirty="0"/>
              <a:t>Upravte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endParaRPr lang="en-US" dirty="0"/>
          </a:p>
        </p:txBody>
      </p:sp>
      <p:pic>
        <p:nvPicPr>
          <p:cNvPr id="1026" name="Picture 2" descr="https://www.email.cz/download/i/J_cdaADwWifiayZrAXd9jpkdWor_gYe_4QlhA3zsTzSB0jpv76wY4UUYT-LRJNvubDBn-to/logo_cvut.jpg"/>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360000" y="360006"/>
            <a:ext cx="2361064" cy="11521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5436552"/>
      </p:ext>
    </p:extLst>
  </p:cSld>
  <p:clrMap bg1="lt1" tx1="dk1" bg2="lt2" tx2="dk2" accent1="accent1" accent2="accent2" accent3="accent3" accent4="accent4" accent5="accent5" accent6="accent6" hlink="hlink" folHlink="folHlink"/>
  <p:sldLayoutIdLst>
    <p:sldLayoutId id="2147483673" r:id="rId1"/>
    <p:sldLayoutId id="2147483686" r:id="rId2"/>
    <p:sldLayoutId id="2147483674" r:id="rId3"/>
    <p:sldLayoutId id="2147483685" r:id="rId4"/>
    <p:sldLayoutId id="2147483684" r:id="rId5"/>
  </p:sldLayoutIdLst>
  <p:txStyles>
    <p:titleStyle>
      <a:lvl1pPr algn="l" defTabSz="914354" rtl="0" eaLnBrk="1" latinLnBrk="0" hangingPunct="1">
        <a:lnSpc>
          <a:spcPct val="90000"/>
        </a:lnSpc>
        <a:spcBef>
          <a:spcPct val="0"/>
        </a:spcBef>
        <a:buNone/>
        <a:defRPr sz="4400" kern="1200">
          <a:solidFill>
            <a:schemeClr val="tx1"/>
          </a:solidFill>
          <a:latin typeface="Technika-Bold" panose="00000600000000000000" pitchFamily="50" charset="-18"/>
          <a:ea typeface="+mj-ea"/>
          <a:cs typeface="+mj-cs"/>
        </a:defRPr>
      </a:lvl1pPr>
    </p:titleStyle>
    <p:bodyStyle>
      <a:lvl1pPr marL="228589" indent="-228589" algn="l" defTabSz="914354" rtl="0" eaLnBrk="1" latinLnBrk="0" hangingPunct="1">
        <a:lnSpc>
          <a:spcPct val="90000"/>
        </a:lnSpc>
        <a:spcBef>
          <a:spcPts val="1000"/>
        </a:spcBef>
        <a:buFont typeface="Arial" panose="020B0604020202020204" pitchFamily="34" charset="0"/>
        <a:buChar char="•"/>
        <a:defRPr sz="2800" kern="1200">
          <a:solidFill>
            <a:schemeClr val="tx1"/>
          </a:solidFill>
          <a:latin typeface="Technika" panose="00000600000000000000" pitchFamily="50" charset="-18"/>
          <a:ea typeface="+mn-ea"/>
          <a:cs typeface="+mn-cs"/>
        </a:defRPr>
      </a:lvl1pPr>
      <a:lvl2pPr marL="685766" indent="-228589" algn="l" defTabSz="914354" rtl="0" eaLnBrk="1" latinLnBrk="0" hangingPunct="1">
        <a:lnSpc>
          <a:spcPct val="90000"/>
        </a:lnSpc>
        <a:spcBef>
          <a:spcPts val="500"/>
        </a:spcBef>
        <a:buFont typeface="Arial" panose="020B0604020202020204" pitchFamily="34" charset="0"/>
        <a:buChar char="•"/>
        <a:defRPr sz="2400" kern="1200">
          <a:solidFill>
            <a:schemeClr val="tx1"/>
          </a:solidFill>
          <a:latin typeface="Technika" panose="00000600000000000000" pitchFamily="50" charset="-18"/>
          <a:ea typeface="+mn-ea"/>
          <a:cs typeface="+mn-cs"/>
        </a:defRPr>
      </a:lvl2pPr>
      <a:lvl3pPr marL="1142942" indent="-228589" algn="l" defTabSz="914354" rtl="0" eaLnBrk="1" latinLnBrk="0" hangingPunct="1">
        <a:lnSpc>
          <a:spcPct val="90000"/>
        </a:lnSpc>
        <a:spcBef>
          <a:spcPts val="500"/>
        </a:spcBef>
        <a:buFont typeface="Arial" panose="020B0604020202020204" pitchFamily="34" charset="0"/>
        <a:buChar char="•"/>
        <a:defRPr sz="2000" kern="1200">
          <a:solidFill>
            <a:schemeClr val="tx1"/>
          </a:solidFill>
          <a:latin typeface="Technika" panose="00000600000000000000" pitchFamily="50" charset="-18"/>
          <a:ea typeface="+mn-ea"/>
          <a:cs typeface="+mn-cs"/>
        </a:defRPr>
      </a:lvl3pPr>
      <a:lvl4pPr marL="1600120"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Technika" panose="00000600000000000000" pitchFamily="50" charset="-18"/>
          <a:ea typeface="+mn-ea"/>
          <a:cs typeface="+mn-cs"/>
        </a:defRPr>
      </a:lvl4pPr>
      <a:lvl5pPr marL="2057298"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Technika" panose="00000600000000000000" pitchFamily="50" charset="-18"/>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232" userDrawn="1">
          <p15:clr>
            <a:srgbClr val="F26B43"/>
          </p15:clr>
        </p15:guide>
        <p15:guide id="2" pos="1753"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Nadpis 9"/>
          <p:cNvSpPr>
            <a:spLocks noGrp="1"/>
          </p:cNvSpPr>
          <p:nvPr>
            <p:ph type="ctrTitle"/>
          </p:nvPr>
        </p:nvSpPr>
        <p:spPr/>
        <p:txBody>
          <a:bodyPr/>
          <a:lstStyle/>
          <a:p>
            <a:r>
              <a:rPr lang="cs-CZ" dirty="0" smtClean="0"/>
              <a:t>Pedagogická konference oboru Biomedicínský technik</a:t>
            </a:r>
            <a:endParaRPr lang="en-US" dirty="0"/>
          </a:p>
        </p:txBody>
      </p:sp>
      <p:sp>
        <p:nvSpPr>
          <p:cNvPr id="11" name="Podnadpis 10"/>
          <p:cNvSpPr>
            <a:spLocks noGrp="1"/>
          </p:cNvSpPr>
          <p:nvPr>
            <p:ph type="subTitle" idx="1"/>
          </p:nvPr>
        </p:nvSpPr>
        <p:spPr/>
        <p:txBody>
          <a:bodyPr/>
          <a:lstStyle/>
          <a:p>
            <a:r>
              <a:rPr lang="cs-CZ" dirty="0" smtClean="0"/>
              <a:t>FAKULTA BIOMEDICÍNSKÉHO INŽENÝRSTVÍ</a:t>
            </a:r>
          </a:p>
          <a:p>
            <a:r>
              <a:rPr lang="cs-CZ" dirty="0" smtClean="0"/>
              <a:t>Nám. Sítná 3105, 272 01 Kladno</a:t>
            </a:r>
          </a:p>
          <a:p>
            <a:r>
              <a:rPr lang="cs-CZ" dirty="0" smtClean="0"/>
              <a:t>31. </a:t>
            </a:r>
            <a:r>
              <a:rPr lang="cs-CZ" dirty="0"/>
              <a:t>0</a:t>
            </a:r>
            <a:r>
              <a:rPr lang="cs-CZ" dirty="0" smtClean="0"/>
              <a:t>1. 2017</a:t>
            </a:r>
            <a:endParaRPr lang="en-US" dirty="0"/>
          </a:p>
        </p:txBody>
      </p:sp>
    </p:spTree>
    <p:extLst>
      <p:ext uri="{BB962C8B-B14F-4D97-AF65-F5344CB8AC3E}">
        <p14:creationId xmlns:p14="http://schemas.microsoft.com/office/powerpoint/2010/main" val="1844520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143435" y="1804398"/>
            <a:ext cx="11813579" cy="3785652"/>
          </a:xfrm>
          <a:prstGeom prst="rect">
            <a:avLst/>
          </a:prstGeom>
          <a:noFill/>
        </p:spPr>
        <p:txBody>
          <a:bodyPr wrap="square" rtlCol="0">
            <a:spAutoFit/>
          </a:bodyPr>
          <a:lstStyle/>
          <a:p>
            <a:pPr algn="ctr"/>
            <a:r>
              <a:rPr lang="cs-CZ" sz="4000" dirty="0" smtClean="0">
                <a:solidFill>
                  <a:srgbClr val="0070C0"/>
                </a:solidFill>
              </a:rPr>
              <a:t>17V..jazyky</a:t>
            </a:r>
          </a:p>
          <a:p>
            <a:pPr algn="ctr"/>
            <a:endParaRPr lang="cs-CZ" sz="4000" dirty="0" smtClean="0"/>
          </a:p>
          <a:p>
            <a:pPr algn="ctr"/>
            <a:r>
              <a:rPr lang="cs-CZ" sz="4000" dirty="0" smtClean="0"/>
              <a:t>0+2 – z - </a:t>
            </a:r>
            <a:r>
              <a:rPr lang="cs-CZ" sz="4000" dirty="0"/>
              <a:t>2</a:t>
            </a:r>
            <a:r>
              <a:rPr lang="cs-CZ" sz="4000" dirty="0" smtClean="0"/>
              <a:t> </a:t>
            </a:r>
            <a:r>
              <a:rPr lang="cs-CZ" sz="4000" dirty="0" err="1" smtClean="0"/>
              <a:t>kr.</a:t>
            </a:r>
            <a:r>
              <a:rPr lang="cs-CZ" sz="4000" dirty="0" smtClean="0"/>
              <a:t> – volitelná angličtina – přípravný kurz na CAE</a:t>
            </a:r>
            <a:endParaRPr lang="cs-CZ" sz="4000" dirty="0"/>
          </a:p>
          <a:p>
            <a:pPr algn="ctr"/>
            <a:endParaRPr lang="cs-CZ" sz="4000" dirty="0" smtClean="0"/>
          </a:p>
          <a:p>
            <a:pPr algn="ctr"/>
            <a:r>
              <a:rPr lang="cs-CZ" sz="4000" u="sng" dirty="0" smtClean="0"/>
              <a:t>Motyčková, </a:t>
            </a:r>
            <a:r>
              <a:rPr lang="cs-CZ" sz="4000" u="sng" dirty="0"/>
              <a:t>E</a:t>
            </a:r>
            <a:r>
              <a:rPr lang="cs-CZ" sz="4000" u="sng" dirty="0" smtClean="0"/>
              <a:t>. </a:t>
            </a:r>
            <a:endParaRPr lang="cs-CZ" sz="4000" dirty="0"/>
          </a:p>
        </p:txBody>
      </p:sp>
    </p:spTree>
    <p:extLst>
      <p:ext uri="{BB962C8B-B14F-4D97-AF65-F5344CB8AC3E}">
        <p14:creationId xmlns:p14="http://schemas.microsoft.com/office/powerpoint/2010/main" val="27598601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356321" y="1804398"/>
            <a:ext cx="11402101" cy="707886"/>
          </a:xfrm>
          <a:prstGeom prst="rect">
            <a:avLst/>
          </a:prstGeom>
          <a:noFill/>
        </p:spPr>
        <p:txBody>
          <a:bodyPr wrap="square" rtlCol="0">
            <a:spAutoFit/>
          </a:bodyPr>
          <a:lstStyle/>
          <a:p>
            <a:pPr algn="just"/>
            <a:r>
              <a:rPr lang="cs-CZ" sz="4000" dirty="0" smtClean="0">
                <a:solidFill>
                  <a:srgbClr val="0070C0"/>
                </a:solidFill>
              </a:rPr>
              <a:t>Cíl/cíle předmětu</a:t>
            </a:r>
            <a:endParaRPr lang="cs-CZ" sz="4000" b="1" dirty="0" smtClean="0">
              <a:solidFill>
                <a:srgbClr val="0070C0"/>
              </a:solidFill>
            </a:endParaRPr>
          </a:p>
        </p:txBody>
      </p:sp>
      <p:sp>
        <p:nvSpPr>
          <p:cNvPr id="5" name="TextovéPole 4"/>
          <p:cNvSpPr txBox="1"/>
          <p:nvPr/>
        </p:nvSpPr>
        <p:spPr>
          <a:xfrm>
            <a:off x="396497" y="2581835"/>
            <a:ext cx="11361925" cy="3046988"/>
          </a:xfrm>
          <a:prstGeom prst="rect">
            <a:avLst/>
          </a:prstGeom>
          <a:noFill/>
        </p:spPr>
        <p:txBody>
          <a:bodyPr wrap="square" rtlCol="0">
            <a:spAutoFit/>
          </a:bodyPr>
          <a:lstStyle/>
          <a:p>
            <a:r>
              <a:rPr lang="cs-CZ" sz="2400" dirty="0" smtClean="0"/>
              <a:t>Tento předmět si vyžádali studenti oboru biomedicínský technik, nicméně je přístupný všem studentům fakulty jako předmět volitelný. Je koncipován jako přípravný kurz pro zkoušku CAE (Cambridge </a:t>
            </a:r>
            <a:r>
              <a:rPr lang="cs-CZ" sz="2400" dirty="0" err="1" smtClean="0"/>
              <a:t>Advanced</a:t>
            </a:r>
            <a:r>
              <a:rPr lang="cs-CZ" sz="2400" dirty="0" smtClean="0"/>
              <a:t> </a:t>
            </a:r>
            <a:r>
              <a:rPr lang="cs-CZ" sz="2400" dirty="0" err="1" smtClean="0"/>
              <a:t>Certificate</a:t>
            </a:r>
            <a:r>
              <a:rPr lang="cs-CZ" sz="2400" dirty="0" smtClean="0"/>
              <a:t> in </a:t>
            </a:r>
            <a:r>
              <a:rPr lang="cs-CZ" sz="2400" dirty="0" err="1" smtClean="0"/>
              <a:t>English</a:t>
            </a:r>
            <a:r>
              <a:rPr lang="cs-CZ" sz="2400" dirty="0" smtClean="0"/>
              <a:t>). Tento kurz je vhodný pro ty, kdo chtějí pracovat a studovat v zahraničí a směřují svojí kariéru do oblasti </a:t>
            </a:r>
            <a:r>
              <a:rPr lang="cs-CZ" sz="2400" dirty="0"/>
              <a:t>vyžadující aktivní a pokročilou znalost anglického jazyka. </a:t>
            </a:r>
          </a:p>
          <a:p>
            <a:r>
              <a:rPr lang="cs-CZ" sz="2400" dirty="0" smtClean="0"/>
              <a:t>Přípravou </a:t>
            </a:r>
            <a:r>
              <a:rPr lang="cs-CZ" sz="2400" dirty="0"/>
              <a:t>na zkoušku CAE student dosáhne úrovně, kdy bude s jistotou komunikovat v angličtině na profesní a akademické úrovni. </a:t>
            </a:r>
          </a:p>
        </p:txBody>
      </p:sp>
    </p:spTree>
    <p:extLst>
      <p:ext uri="{BB962C8B-B14F-4D97-AF65-F5344CB8AC3E}">
        <p14:creationId xmlns:p14="http://schemas.microsoft.com/office/powerpoint/2010/main" val="28921544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356321" y="1804398"/>
            <a:ext cx="11402101" cy="707886"/>
          </a:xfrm>
          <a:prstGeom prst="rect">
            <a:avLst/>
          </a:prstGeom>
          <a:noFill/>
        </p:spPr>
        <p:txBody>
          <a:bodyPr wrap="square" rtlCol="0">
            <a:spAutoFit/>
          </a:bodyPr>
          <a:lstStyle/>
          <a:p>
            <a:r>
              <a:rPr lang="cs-CZ" sz="4000" dirty="0" smtClean="0">
                <a:solidFill>
                  <a:srgbClr val="0070C0"/>
                </a:solidFill>
              </a:rPr>
              <a:t>Vstupní požadavky předmětu</a:t>
            </a:r>
            <a:endParaRPr lang="cs-CZ" sz="4000" b="1" dirty="0" smtClean="0">
              <a:solidFill>
                <a:srgbClr val="0070C0"/>
              </a:solidFill>
            </a:endParaRPr>
          </a:p>
        </p:txBody>
      </p:sp>
      <p:sp>
        <p:nvSpPr>
          <p:cNvPr id="8" name="TextovéPole 7"/>
          <p:cNvSpPr txBox="1"/>
          <p:nvPr/>
        </p:nvSpPr>
        <p:spPr>
          <a:xfrm>
            <a:off x="466163" y="2590800"/>
            <a:ext cx="11361925" cy="523220"/>
          </a:xfrm>
          <a:prstGeom prst="rect">
            <a:avLst/>
          </a:prstGeom>
          <a:noFill/>
        </p:spPr>
        <p:txBody>
          <a:bodyPr wrap="square" rtlCol="0">
            <a:spAutoFit/>
          </a:bodyPr>
          <a:lstStyle/>
          <a:p>
            <a:pPr>
              <a:spcAft>
                <a:spcPts val="1200"/>
              </a:spcAft>
            </a:pPr>
            <a:r>
              <a:rPr lang="cs-CZ" altLang="cs-CZ" sz="2800" dirty="0" smtClean="0"/>
              <a:t>Minimální úroveň B2.</a:t>
            </a:r>
            <a:endParaRPr lang="cs-CZ" altLang="cs-CZ" sz="2800" dirty="0"/>
          </a:p>
        </p:txBody>
      </p:sp>
    </p:spTree>
    <p:extLst>
      <p:ext uri="{BB962C8B-B14F-4D97-AF65-F5344CB8AC3E}">
        <p14:creationId xmlns:p14="http://schemas.microsoft.com/office/powerpoint/2010/main" val="42244652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p:cNvSpPr txBox="1"/>
          <p:nvPr/>
        </p:nvSpPr>
        <p:spPr>
          <a:xfrm>
            <a:off x="356321" y="1804398"/>
            <a:ext cx="11402101" cy="707886"/>
          </a:xfrm>
          <a:prstGeom prst="rect">
            <a:avLst/>
          </a:prstGeom>
          <a:noFill/>
        </p:spPr>
        <p:txBody>
          <a:bodyPr wrap="square" rtlCol="0">
            <a:spAutoFit/>
          </a:bodyPr>
          <a:lstStyle/>
          <a:p>
            <a:r>
              <a:rPr lang="cs-CZ" sz="4000" dirty="0" smtClean="0">
                <a:solidFill>
                  <a:srgbClr val="0070C0"/>
                </a:solidFill>
              </a:rPr>
              <a:t>Výstupní znalosti, dovednosti, kompetence, …</a:t>
            </a:r>
            <a:endParaRPr lang="cs-CZ" sz="4000" b="1" dirty="0" smtClean="0">
              <a:solidFill>
                <a:srgbClr val="0070C0"/>
              </a:solidFill>
            </a:endParaRPr>
          </a:p>
        </p:txBody>
      </p:sp>
      <p:sp>
        <p:nvSpPr>
          <p:cNvPr id="6" name="TextovéPole 5"/>
          <p:cNvSpPr txBox="1"/>
          <p:nvPr/>
        </p:nvSpPr>
        <p:spPr>
          <a:xfrm>
            <a:off x="493058" y="2599764"/>
            <a:ext cx="11361925" cy="1538883"/>
          </a:xfrm>
          <a:prstGeom prst="rect">
            <a:avLst/>
          </a:prstGeom>
          <a:noFill/>
        </p:spPr>
        <p:txBody>
          <a:bodyPr wrap="square" rtlCol="0">
            <a:spAutoFit/>
          </a:bodyPr>
          <a:lstStyle/>
          <a:p>
            <a:pPr>
              <a:spcAft>
                <a:spcPts val="1200"/>
              </a:spcAft>
            </a:pPr>
            <a:r>
              <a:rPr lang="cs-CZ" altLang="cs-CZ" sz="2800" dirty="0" smtClean="0"/>
              <a:t>Výstupní úroveň C1 – pokročilý. </a:t>
            </a:r>
            <a:r>
              <a:rPr lang="cs-CZ" sz="2800" dirty="0" smtClean="0"/>
              <a:t>Schopnost publikovat  </a:t>
            </a:r>
            <a:r>
              <a:rPr lang="cs-CZ" sz="2800" dirty="0"/>
              <a:t>v anglickém </a:t>
            </a:r>
            <a:r>
              <a:rPr lang="cs-CZ" sz="2800" dirty="0" smtClean="0"/>
              <a:t>jazyce, být schopen </a:t>
            </a:r>
            <a:r>
              <a:rPr lang="cs-CZ" sz="2800" dirty="0" smtClean="0"/>
              <a:t>sofistikovaného vyjadřování.</a:t>
            </a:r>
            <a:endParaRPr lang="cs-CZ" sz="2800" dirty="0"/>
          </a:p>
          <a:p>
            <a:pPr>
              <a:spcAft>
                <a:spcPts val="1200"/>
              </a:spcAft>
            </a:pPr>
            <a:endParaRPr lang="cs-CZ" altLang="cs-CZ" sz="2800" dirty="0"/>
          </a:p>
        </p:txBody>
      </p:sp>
    </p:spTree>
    <p:extLst>
      <p:ext uri="{BB962C8B-B14F-4D97-AF65-F5344CB8AC3E}">
        <p14:creationId xmlns:p14="http://schemas.microsoft.com/office/powerpoint/2010/main" val="24756736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356321" y="1804398"/>
            <a:ext cx="11402101" cy="1323439"/>
          </a:xfrm>
          <a:prstGeom prst="rect">
            <a:avLst/>
          </a:prstGeom>
          <a:noFill/>
        </p:spPr>
        <p:txBody>
          <a:bodyPr wrap="square" rtlCol="0">
            <a:spAutoFit/>
          </a:bodyPr>
          <a:lstStyle/>
          <a:p>
            <a:r>
              <a:rPr lang="cs-CZ" sz="4000" dirty="0" smtClean="0">
                <a:solidFill>
                  <a:srgbClr val="0070C0"/>
                </a:solidFill>
              </a:rPr>
              <a:t>Koncepce výuky, dosavadní zkušenosti, dobrá výuková praxe</a:t>
            </a:r>
            <a:endParaRPr lang="cs-CZ" sz="4000" b="1" dirty="0" smtClean="0">
              <a:solidFill>
                <a:srgbClr val="0070C0"/>
              </a:solidFill>
            </a:endParaRPr>
          </a:p>
        </p:txBody>
      </p:sp>
      <p:sp>
        <p:nvSpPr>
          <p:cNvPr id="11" name="TextovéPole 10"/>
          <p:cNvSpPr txBox="1"/>
          <p:nvPr/>
        </p:nvSpPr>
        <p:spPr>
          <a:xfrm>
            <a:off x="557939" y="3144921"/>
            <a:ext cx="11306009" cy="3970318"/>
          </a:xfrm>
          <a:prstGeom prst="rect">
            <a:avLst/>
          </a:prstGeom>
          <a:noFill/>
        </p:spPr>
        <p:txBody>
          <a:bodyPr wrap="square" rtlCol="0">
            <a:spAutoFit/>
          </a:bodyPr>
          <a:lstStyle/>
          <a:p>
            <a:pPr>
              <a:spcAft>
                <a:spcPts val="1200"/>
              </a:spcAft>
            </a:pPr>
            <a:r>
              <a:rPr lang="cs-CZ" sz="2800" dirty="0" smtClean="0"/>
              <a:t>Tento předmět je koncipován pro studenty, kteří mají úroveň anglického jazyka minimálně na úrovni B2 .Komunikační dovednosti jsou upřednostňovány, protože mluvený projev je slabou stránkou většiny studentů. Mají pasivní znalosti, které ale ve velké většině nedokážou uplatnit v praxi. Hlavním cílem předmětu je nejen připravit studenty k případnému složení zkoušky CAE, ale přenést osvojené znalosti do reálných situací.</a:t>
            </a:r>
            <a:br>
              <a:rPr lang="cs-CZ" sz="2800" dirty="0" smtClean="0"/>
            </a:br>
            <a:r>
              <a:rPr lang="cs-CZ" sz="2800" dirty="0" smtClean="0"/>
              <a:t/>
            </a:r>
            <a:br>
              <a:rPr lang="cs-CZ" sz="2800" dirty="0" smtClean="0"/>
            </a:br>
            <a:endParaRPr lang="cs-CZ" altLang="cs-CZ" sz="2800" dirty="0"/>
          </a:p>
        </p:txBody>
      </p:sp>
    </p:spTree>
    <p:extLst>
      <p:ext uri="{BB962C8B-B14F-4D97-AF65-F5344CB8AC3E}">
        <p14:creationId xmlns:p14="http://schemas.microsoft.com/office/powerpoint/2010/main" val="3128627255"/>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Moti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chnika">
      <a:majorFont>
        <a:latin typeface="Technika-Bold"/>
        <a:ea typeface=""/>
        <a:cs typeface=""/>
      </a:majorFont>
      <a:minorFont>
        <a:latin typeface="Technika"/>
        <a:ea typeface=""/>
        <a:cs typeface=""/>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PowerPoint.potx" id="{B71AA5B8-C7FF-48E9-9DDE-A2C5C9558129}" vid="{D3855675-ED1A-4EE7-AB1F-F528BDA1156F}"/>
    </a:ext>
  </a:extLst>
</a:theme>
</file>

<file path=docProps/app.xml><?xml version="1.0" encoding="utf-8"?>
<Properties xmlns="http://schemas.openxmlformats.org/officeDocument/2006/extended-properties" xmlns:vt="http://schemas.openxmlformats.org/officeDocument/2006/docPropsVTypes">
  <Template>PowerPoint CZ</Template>
  <TotalTime>508</TotalTime>
  <Words>191</Words>
  <Application>Microsoft Office PowerPoint</Application>
  <PresentationFormat>Vlastní</PresentationFormat>
  <Paragraphs>18</Paragraphs>
  <Slides>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6</vt:i4>
      </vt:variant>
    </vt:vector>
  </HeadingPairs>
  <TitlesOfParts>
    <vt:vector size="10" baseType="lpstr">
      <vt:lpstr>Arial</vt:lpstr>
      <vt:lpstr>Technika-Bold</vt:lpstr>
      <vt:lpstr>Technika</vt:lpstr>
      <vt:lpstr>Motiv Office</vt:lpstr>
      <vt:lpstr>Pedagogická konference oboru Biomedicínský technik</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FBMI – OBORY BUDOUCNOSTI</dc:title>
  <dc:creator>skopaida</dc:creator>
  <cp:lastModifiedBy>Honza</cp:lastModifiedBy>
  <cp:revision>42</cp:revision>
  <dcterms:created xsi:type="dcterms:W3CDTF">2016-10-24T11:40:37Z</dcterms:created>
  <dcterms:modified xsi:type="dcterms:W3CDTF">2017-01-25T19:20:00Z</dcterms:modified>
</cp:coreProperties>
</file>